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1"/>
  </p:notesMasterIdLst>
  <p:sldIdLst>
    <p:sldId id="256" r:id="rId2"/>
    <p:sldId id="257" r:id="rId3"/>
    <p:sldId id="292" r:id="rId4"/>
    <p:sldId id="293" r:id="rId5"/>
    <p:sldId id="294" r:id="rId6"/>
    <p:sldId id="291" r:id="rId7"/>
    <p:sldId id="307" r:id="rId8"/>
    <p:sldId id="308" r:id="rId9"/>
    <p:sldId id="309" r:id="rId10"/>
    <p:sldId id="310" r:id="rId11"/>
    <p:sldId id="311" r:id="rId12"/>
    <p:sldId id="312" r:id="rId13"/>
    <p:sldId id="313" r:id="rId14"/>
    <p:sldId id="314" r:id="rId15"/>
    <p:sldId id="315" r:id="rId16"/>
    <p:sldId id="316" r:id="rId17"/>
    <p:sldId id="306" r:id="rId18"/>
    <p:sldId id="288" r:id="rId19"/>
    <p:sldId id="289"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C0B5"/>
    <a:srgbClr val="747678"/>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336" y="-7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5D228FE-2E91-4B61-BBDF-898CB659A919}" type="datetimeFigureOut">
              <a:rPr lang="en-US" smtClean="0"/>
              <a:pPr/>
              <a:t>3/23/2016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28324A2-3A2F-4D3A-ACE9-278F6F59D0CA}" type="slidenum">
              <a:rPr lang="en-US" smtClean="0"/>
              <a:pPr/>
              <a:t>‹#›</a:t>
            </a:fld>
            <a:endParaRPr lang="en-US" dirty="0"/>
          </a:p>
        </p:txBody>
      </p:sp>
    </p:spTree>
    <p:extLst>
      <p:ext uri="{BB962C8B-B14F-4D97-AF65-F5344CB8AC3E}">
        <p14:creationId xmlns:p14="http://schemas.microsoft.com/office/powerpoint/2010/main" xmlns="" val="39385581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8324A2-3A2F-4D3A-ACE9-278F6F59D0CA}" type="slidenum">
              <a:rPr lang="en-US" smtClean="0"/>
              <a:pPr/>
              <a:t>1</a:t>
            </a:fld>
            <a:endParaRPr lang="en-US" dirty="0"/>
          </a:p>
        </p:txBody>
      </p:sp>
    </p:spTree>
    <p:extLst>
      <p:ext uri="{BB962C8B-B14F-4D97-AF65-F5344CB8AC3E}">
        <p14:creationId xmlns:p14="http://schemas.microsoft.com/office/powerpoint/2010/main" xmlns="" val="29238028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8324A2-3A2F-4D3A-ACE9-278F6F59D0CA}" type="slidenum">
              <a:rPr lang="en-US" smtClean="0"/>
              <a:pPr/>
              <a:t>10</a:t>
            </a:fld>
            <a:endParaRPr lang="en-US" dirty="0"/>
          </a:p>
        </p:txBody>
      </p:sp>
    </p:spTree>
    <p:extLst>
      <p:ext uri="{BB962C8B-B14F-4D97-AF65-F5344CB8AC3E}">
        <p14:creationId xmlns:p14="http://schemas.microsoft.com/office/powerpoint/2010/main" xmlns="" val="6036672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8324A2-3A2F-4D3A-ACE9-278F6F59D0CA}" type="slidenum">
              <a:rPr lang="en-US" smtClean="0"/>
              <a:pPr/>
              <a:t>11</a:t>
            </a:fld>
            <a:endParaRPr lang="en-US" dirty="0"/>
          </a:p>
        </p:txBody>
      </p:sp>
    </p:spTree>
    <p:extLst>
      <p:ext uri="{BB962C8B-B14F-4D97-AF65-F5344CB8AC3E}">
        <p14:creationId xmlns:p14="http://schemas.microsoft.com/office/powerpoint/2010/main" xmlns="" val="6036672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8324A2-3A2F-4D3A-ACE9-278F6F59D0CA}" type="slidenum">
              <a:rPr lang="en-US" smtClean="0"/>
              <a:pPr/>
              <a:t>12</a:t>
            </a:fld>
            <a:endParaRPr lang="en-US" dirty="0"/>
          </a:p>
        </p:txBody>
      </p:sp>
    </p:spTree>
    <p:extLst>
      <p:ext uri="{BB962C8B-B14F-4D97-AF65-F5344CB8AC3E}">
        <p14:creationId xmlns:p14="http://schemas.microsoft.com/office/powerpoint/2010/main" xmlns="" val="6036672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8324A2-3A2F-4D3A-ACE9-278F6F59D0CA}" type="slidenum">
              <a:rPr lang="en-US" smtClean="0"/>
              <a:pPr/>
              <a:t>13</a:t>
            </a:fld>
            <a:endParaRPr lang="en-US" dirty="0"/>
          </a:p>
        </p:txBody>
      </p:sp>
    </p:spTree>
    <p:extLst>
      <p:ext uri="{BB962C8B-B14F-4D97-AF65-F5344CB8AC3E}">
        <p14:creationId xmlns:p14="http://schemas.microsoft.com/office/powerpoint/2010/main" xmlns="" val="6036672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8324A2-3A2F-4D3A-ACE9-278F6F59D0CA}" type="slidenum">
              <a:rPr lang="en-US" smtClean="0"/>
              <a:pPr/>
              <a:t>14</a:t>
            </a:fld>
            <a:endParaRPr lang="en-US" dirty="0"/>
          </a:p>
        </p:txBody>
      </p:sp>
    </p:spTree>
    <p:extLst>
      <p:ext uri="{BB962C8B-B14F-4D97-AF65-F5344CB8AC3E}">
        <p14:creationId xmlns:p14="http://schemas.microsoft.com/office/powerpoint/2010/main" xmlns="" val="6036672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8324A2-3A2F-4D3A-ACE9-278F6F59D0CA}" type="slidenum">
              <a:rPr lang="en-US" smtClean="0"/>
              <a:pPr/>
              <a:t>15</a:t>
            </a:fld>
            <a:endParaRPr lang="en-US" dirty="0"/>
          </a:p>
        </p:txBody>
      </p:sp>
    </p:spTree>
    <p:extLst>
      <p:ext uri="{BB962C8B-B14F-4D97-AF65-F5344CB8AC3E}">
        <p14:creationId xmlns:p14="http://schemas.microsoft.com/office/powerpoint/2010/main" xmlns="" val="6036672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8324A2-3A2F-4D3A-ACE9-278F6F59D0CA}" type="slidenum">
              <a:rPr lang="en-US" smtClean="0"/>
              <a:pPr/>
              <a:t>16</a:t>
            </a:fld>
            <a:endParaRPr lang="en-US" dirty="0"/>
          </a:p>
        </p:txBody>
      </p:sp>
    </p:spTree>
    <p:extLst>
      <p:ext uri="{BB962C8B-B14F-4D97-AF65-F5344CB8AC3E}">
        <p14:creationId xmlns:p14="http://schemas.microsoft.com/office/powerpoint/2010/main" xmlns="" val="6036672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C1767DEC-6B34-49DE-B4F5-A0F98BD5DD17}" type="slidenum">
              <a:rPr lang="en-US" smtClean="0"/>
              <a:pPr/>
              <a:t>17</a:t>
            </a:fld>
            <a:endParaRPr lang="en-US" dirty="0"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C1767DEC-6B34-49DE-B4F5-A0F98BD5DD17}" type="slidenum">
              <a:rPr lang="en-US" smtClean="0"/>
              <a:pPr/>
              <a:t>18</a:t>
            </a:fld>
            <a:endParaRPr lang="en-US" dirty="0"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C1767DEC-6B34-49DE-B4F5-A0F98BD5DD17}" type="slidenum">
              <a:rPr lang="en-US" smtClean="0"/>
              <a:pPr/>
              <a:t>19</a:t>
            </a:fld>
            <a:endParaRPr lang="en-US" dirty="0"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8324A2-3A2F-4D3A-ACE9-278F6F59D0CA}" type="slidenum">
              <a:rPr lang="en-US" smtClean="0"/>
              <a:pPr/>
              <a:t>2</a:t>
            </a:fld>
            <a:endParaRPr lang="en-US" dirty="0"/>
          </a:p>
        </p:txBody>
      </p:sp>
    </p:spTree>
    <p:extLst>
      <p:ext uri="{BB962C8B-B14F-4D97-AF65-F5344CB8AC3E}">
        <p14:creationId xmlns:p14="http://schemas.microsoft.com/office/powerpoint/2010/main" xmlns="" val="6036672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30000"/>
              </a:spcBef>
              <a:defRPr sz="1100">
                <a:solidFill>
                  <a:schemeClr val="tx1"/>
                </a:solidFill>
                <a:latin typeface="Arial" charset="0"/>
              </a:defRPr>
            </a:lvl1pPr>
            <a:lvl2pPr marL="716108" indent="-275427" eaLnBrk="0" hangingPunct="0">
              <a:spcBef>
                <a:spcPct val="30000"/>
              </a:spcBef>
              <a:defRPr sz="1100">
                <a:solidFill>
                  <a:schemeClr val="tx1"/>
                </a:solidFill>
                <a:latin typeface="Arial" charset="0"/>
              </a:defRPr>
            </a:lvl2pPr>
            <a:lvl3pPr marL="1101706" indent="-220341" eaLnBrk="0" hangingPunct="0">
              <a:spcBef>
                <a:spcPct val="30000"/>
              </a:spcBef>
              <a:defRPr sz="1100">
                <a:solidFill>
                  <a:schemeClr val="tx1"/>
                </a:solidFill>
                <a:latin typeface="Arial" charset="0"/>
              </a:defRPr>
            </a:lvl3pPr>
            <a:lvl4pPr marL="1542388" indent="-220341" eaLnBrk="0" hangingPunct="0">
              <a:spcBef>
                <a:spcPct val="30000"/>
              </a:spcBef>
              <a:defRPr sz="1100">
                <a:solidFill>
                  <a:schemeClr val="tx1"/>
                </a:solidFill>
                <a:latin typeface="Arial" charset="0"/>
              </a:defRPr>
            </a:lvl4pPr>
            <a:lvl5pPr marL="1983071" indent="-220341" eaLnBrk="0" hangingPunct="0">
              <a:spcBef>
                <a:spcPct val="30000"/>
              </a:spcBef>
              <a:defRPr sz="1100">
                <a:solidFill>
                  <a:schemeClr val="tx1"/>
                </a:solidFill>
                <a:latin typeface="Arial" charset="0"/>
              </a:defRPr>
            </a:lvl5pPr>
            <a:lvl6pPr marL="2423753" indent="-220341" eaLnBrk="0" fontAlgn="base" hangingPunct="0">
              <a:spcBef>
                <a:spcPct val="30000"/>
              </a:spcBef>
              <a:spcAft>
                <a:spcPct val="0"/>
              </a:spcAft>
              <a:defRPr sz="1100">
                <a:solidFill>
                  <a:schemeClr val="tx1"/>
                </a:solidFill>
                <a:latin typeface="Arial" charset="0"/>
              </a:defRPr>
            </a:lvl6pPr>
            <a:lvl7pPr marL="2864435" indent="-220341" eaLnBrk="0" fontAlgn="base" hangingPunct="0">
              <a:spcBef>
                <a:spcPct val="30000"/>
              </a:spcBef>
              <a:spcAft>
                <a:spcPct val="0"/>
              </a:spcAft>
              <a:defRPr sz="1100">
                <a:solidFill>
                  <a:schemeClr val="tx1"/>
                </a:solidFill>
                <a:latin typeface="Arial" charset="0"/>
              </a:defRPr>
            </a:lvl7pPr>
            <a:lvl8pPr marL="3305117" indent="-220341" eaLnBrk="0" fontAlgn="base" hangingPunct="0">
              <a:spcBef>
                <a:spcPct val="30000"/>
              </a:spcBef>
              <a:spcAft>
                <a:spcPct val="0"/>
              </a:spcAft>
              <a:defRPr sz="1100">
                <a:solidFill>
                  <a:schemeClr val="tx1"/>
                </a:solidFill>
                <a:latin typeface="Arial" charset="0"/>
              </a:defRPr>
            </a:lvl8pPr>
            <a:lvl9pPr marL="3745800" indent="-220341" eaLnBrk="0" fontAlgn="base" hangingPunct="0">
              <a:spcBef>
                <a:spcPct val="30000"/>
              </a:spcBef>
              <a:spcAft>
                <a:spcPct val="0"/>
              </a:spcAft>
              <a:defRPr sz="1100">
                <a:solidFill>
                  <a:schemeClr val="tx1"/>
                </a:solidFill>
                <a:latin typeface="Arial" charset="0"/>
              </a:defRPr>
            </a:lvl9pPr>
          </a:lstStyle>
          <a:p>
            <a:pPr eaLnBrk="1" hangingPunct="1">
              <a:spcBef>
                <a:spcPct val="0"/>
              </a:spcBef>
            </a:pPr>
            <a:fld id="{E1FF0FFA-3CC3-4325-899F-CCA29D5D029D}" type="slidenum">
              <a:rPr lang="en-US" altLang="en-US" smtClean="0"/>
              <a:pPr eaLnBrk="1" hangingPunct="1">
                <a:spcBef>
                  <a:spcPct val="0"/>
                </a:spcBef>
              </a:pPr>
              <a:t>3</a:t>
            </a:fld>
            <a:endParaRPr lang="en-US" altLang="en-US" dirty="0"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30000"/>
              </a:spcBef>
              <a:defRPr sz="1100">
                <a:solidFill>
                  <a:schemeClr val="tx1"/>
                </a:solidFill>
                <a:latin typeface="Arial" charset="0"/>
              </a:defRPr>
            </a:lvl1pPr>
            <a:lvl2pPr marL="716108" indent="-275427" eaLnBrk="0" hangingPunct="0">
              <a:spcBef>
                <a:spcPct val="30000"/>
              </a:spcBef>
              <a:defRPr sz="1100">
                <a:solidFill>
                  <a:schemeClr val="tx1"/>
                </a:solidFill>
                <a:latin typeface="Arial" charset="0"/>
              </a:defRPr>
            </a:lvl2pPr>
            <a:lvl3pPr marL="1101706" indent="-220341" eaLnBrk="0" hangingPunct="0">
              <a:spcBef>
                <a:spcPct val="30000"/>
              </a:spcBef>
              <a:defRPr sz="1100">
                <a:solidFill>
                  <a:schemeClr val="tx1"/>
                </a:solidFill>
                <a:latin typeface="Arial" charset="0"/>
              </a:defRPr>
            </a:lvl3pPr>
            <a:lvl4pPr marL="1542388" indent="-220341" eaLnBrk="0" hangingPunct="0">
              <a:spcBef>
                <a:spcPct val="30000"/>
              </a:spcBef>
              <a:defRPr sz="1100">
                <a:solidFill>
                  <a:schemeClr val="tx1"/>
                </a:solidFill>
                <a:latin typeface="Arial" charset="0"/>
              </a:defRPr>
            </a:lvl4pPr>
            <a:lvl5pPr marL="1983071" indent="-220341" eaLnBrk="0" hangingPunct="0">
              <a:spcBef>
                <a:spcPct val="30000"/>
              </a:spcBef>
              <a:defRPr sz="1100">
                <a:solidFill>
                  <a:schemeClr val="tx1"/>
                </a:solidFill>
                <a:latin typeface="Arial" charset="0"/>
              </a:defRPr>
            </a:lvl5pPr>
            <a:lvl6pPr marL="2423753" indent="-220341" eaLnBrk="0" fontAlgn="base" hangingPunct="0">
              <a:spcBef>
                <a:spcPct val="30000"/>
              </a:spcBef>
              <a:spcAft>
                <a:spcPct val="0"/>
              </a:spcAft>
              <a:defRPr sz="1100">
                <a:solidFill>
                  <a:schemeClr val="tx1"/>
                </a:solidFill>
                <a:latin typeface="Arial" charset="0"/>
              </a:defRPr>
            </a:lvl6pPr>
            <a:lvl7pPr marL="2864435" indent="-220341" eaLnBrk="0" fontAlgn="base" hangingPunct="0">
              <a:spcBef>
                <a:spcPct val="30000"/>
              </a:spcBef>
              <a:spcAft>
                <a:spcPct val="0"/>
              </a:spcAft>
              <a:defRPr sz="1100">
                <a:solidFill>
                  <a:schemeClr val="tx1"/>
                </a:solidFill>
                <a:latin typeface="Arial" charset="0"/>
              </a:defRPr>
            </a:lvl7pPr>
            <a:lvl8pPr marL="3305117" indent="-220341" eaLnBrk="0" fontAlgn="base" hangingPunct="0">
              <a:spcBef>
                <a:spcPct val="30000"/>
              </a:spcBef>
              <a:spcAft>
                <a:spcPct val="0"/>
              </a:spcAft>
              <a:defRPr sz="1100">
                <a:solidFill>
                  <a:schemeClr val="tx1"/>
                </a:solidFill>
                <a:latin typeface="Arial" charset="0"/>
              </a:defRPr>
            </a:lvl8pPr>
            <a:lvl9pPr marL="3745800" indent="-220341" eaLnBrk="0" fontAlgn="base" hangingPunct="0">
              <a:spcBef>
                <a:spcPct val="30000"/>
              </a:spcBef>
              <a:spcAft>
                <a:spcPct val="0"/>
              </a:spcAft>
              <a:defRPr sz="1100">
                <a:solidFill>
                  <a:schemeClr val="tx1"/>
                </a:solidFill>
                <a:latin typeface="Arial" charset="0"/>
              </a:defRPr>
            </a:lvl9pPr>
          </a:lstStyle>
          <a:p>
            <a:pPr eaLnBrk="1" hangingPunct="1">
              <a:spcBef>
                <a:spcPct val="0"/>
              </a:spcBef>
            </a:pPr>
            <a:fld id="{E1FF0FFA-3CC3-4325-899F-CCA29D5D029D}" type="slidenum">
              <a:rPr lang="en-US" altLang="en-US" smtClean="0"/>
              <a:pPr eaLnBrk="1" hangingPunct="1">
                <a:spcBef>
                  <a:spcPct val="0"/>
                </a:spcBef>
              </a:pPr>
              <a:t>4</a:t>
            </a:fld>
            <a:endParaRPr lang="en-US" altLang="en-US" dirty="0"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30000"/>
              </a:spcBef>
              <a:defRPr sz="1100">
                <a:solidFill>
                  <a:schemeClr val="tx1"/>
                </a:solidFill>
                <a:latin typeface="Arial" charset="0"/>
              </a:defRPr>
            </a:lvl1pPr>
            <a:lvl2pPr marL="716108" indent="-275427" eaLnBrk="0" hangingPunct="0">
              <a:spcBef>
                <a:spcPct val="30000"/>
              </a:spcBef>
              <a:defRPr sz="1100">
                <a:solidFill>
                  <a:schemeClr val="tx1"/>
                </a:solidFill>
                <a:latin typeface="Arial" charset="0"/>
              </a:defRPr>
            </a:lvl2pPr>
            <a:lvl3pPr marL="1101706" indent="-220341" eaLnBrk="0" hangingPunct="0">
              <a:spcBef>
                <a:spcPct val="30000"/>
              </a:spcBef>
              <a:defRPr sz="1100">
                <a:solidFill>
                  <a:schemeClr val="tx1"/>
                </a:solidFill>
                <a:latin typeface="Arial" charset="0"/>
              </a:defRPr>
            </a:lvl3pPr>
            <a:lvl4pPr marL="1542388" indent="-220341" eaLnBrk="0" hangingPunct="0">
              <a:spcBef>
                <a:spcPct val="30000"/>
              </a:spcBef>
              <a:defRPr sz="1100">
                <a:solidFill>
                  <a:schemeClr val="tx1"/>
                </a:solidFill>
                <a:latin typeface="Arial" charset="0"/>
              </a:defRPr>
            </a:lvl4pPr>
            <a:lvl5pPr marL="1983071" indent="-220341" eaLnBrk="0" hangingPunct="0">
              <a:spcBef>
                <a:spcPct val="30000"/>
              </a:spcBef>
              <a:defRPr sz="1100">
                <a:solidFill>
                  <a:schemeClr val="tx1"/>
                </a:solidFill>
                <a:latin typeface="Arial" charset="0"/>
              </a:defRPr>
            </a:lvl5pPr>
            <a:lvl6pPr marL="2423753" indent="-220341" eaLnBrk="0" fontAlgn="base" hangingPunct="0">
              <a:spcBef>
                <a:spcPct val="30000"/>
              </a:spcBef>
              <a:spcAft>
                <a:spcPct val="0"/>
              </a:spcAft>
              <a:defRPr sz="1100">
                <a:solidFill>
                  <a:schemeClr val="tx1"/>
                </a:solidFill>
                <a:latin typeface="Arial" charset="0"/>
              </a:defRPr>
            </a:lvl6pPr>
            <a:lvl7pPr marL="2864435" indent="-220341" eaLnBrk="0" fontAlgn="base" hangingPunct="0">
              <a:spcBef>
                <a:spcPct val="30000"/>
              </a:spcBef>
              <a:spcAft>
                <a:spcPct val="0"/>
              </a:spcAft>
              <a:defRPr sz="1100">
                <a:solidFill>
                  <a:schemeClr val="tx1"/>
                </a:solidFill>
                <a:latin typeface="Arial" charset="0"/>
              </a:defRPr>
            </a:lvl7pPr>
            <a:lvl8pPr marL="3305117" indent="-220341" eaLnBrk="0" fontAlgn="base" hangingPunct="0">
              <a:spcBef>
                <a:spcPct val="30000"/>
              </a:spcBef>
              <a:spcAft>
                <a:spcPct val="0"/>
              </a:spcAft>
              <a:defRPr sz="1100">
                <a:solidFill>
                  <a:schemeClr val="tx1"/>
                </a:solidFill>
                <a:latin typeface="Arial" charset="0"/>
              </a:defRPr>
            </a:lvl8pPr>
            <a:lvl9pPr marL="3745800" indent="-220341" eaLnBrk="0" fontAlgn="base" hangingPunct="0">
              <a:spcBef>
                <a:spcPct val="30000"/>
              </a:spcBef>
              <a:spcAft>
                <a:spcPct val="0"/>
              </a:spcAft>
              <a:defRPr sz="1100">
                <a:solidFill>
                  <a:schemeClr val="tx1"/>
                </a:solidFill>
                <a:latin typeface="Arial" charset="0"/>
              </a:defRPr>
            </a:lvl9pPr>
          </a:lstStyle>
          <a:p>
            <a:pPr eaLnBrk="1" hangingPunct="1">
              <a:spcBef>
                <a:spcPct val="0"/>
              </a:spcBef>
            </a:pPr>
            <a:fld id="{E1FF0FFA-3CC3-4325-899F-CCA29D5D029D}" type="slidenum">
              <a:rPr lang="en-US" altLang="en-US" smtClean="0"/>
              <a:pPr eaLnBrk="1" hangingPunct="1">
                <a:spcBef>
                  <a:spcPct val="0"/>
                </a:spcBef>
              </a:pPr>
              <a:t>5</a:t>
            </a:fld>
            <a:endParaRPr lang="en-US" altLang="en-US" dirty="0"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8324A2-3A2F-4D3A-ACE9-278F6F59D0CA}" type="slidenum">
              <a:rPr lang="en-US" smtClean="0"/>
              <a:pPr/>
              <a:t>6</a:t>
            </a:fld>
            <a:endParaRPr lang="en-US" dirty="0"/>
          </a:p>
        </p:txBody>
      </p:sp>
    </p:spTree>
    <p:extLst>
      <p:ext uri="{BB962C8B-B14F-4D97-AF65-F5344CB8AC3E}">
        <p14:creationId xmlns:p14="http://schemas.microsoft.com/office/powerpoint/2010/main" xmlns="" val="6036672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8324A2-3A2F-4D3A-ACE9-278F6F59D0CA}" type="slidenum">
              <a:rPr lang="en-US" smtClean="0"/>
              <a:pPr/>
              <a:t>7</a:t>
            </a:fld>
            <a:endParaRPr lang="en-US" dirty="0"/>
          </a:p>
        </p:txBody>
      </p:sp>
    </p:spTree>
    <p:extLst>
      <p:ext uri="{BB962C8B-B14F-4D97-AF65-F5344CB8AC3E}">
        <p14:creationId xmlns:p14="http://schemas.microsoft.com/office/powerpoint/2010/main" xmlns="" val="6036672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8324A2-3A2F-4D3A-ACE9-278F6F59D0CA}" type="slidenum">
              <a:rPr lang="en-US" smtClean="0"/>
              <a:pPr/>
              <a:t>8</a:t>
            </a:fld>
            <a:endParaRPr lang="en-US" dirty="0"/>
          </a:p>
        </p:txBody>
      </p:sp>
    </p:spTree>
    <p:extLst>
      <p:ext uri="{BB962C8B-B14F-4D97-AF65-F5344CB8AC3E}">
        <p14:creationId xmlns:p14="http://schemas.microsoft.com/office/powerpoint/2010/main" xmlns="" val="6036672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8324A2-3A2F-4D3A-ACE9-278F6F59D0CA}" type="slidenum">
              <a:rPr lang="en-US" smtClean="0"/>
              <a:pPr/>
              <a:t>9</a:t>
            </a:fld>
            <a:endParaRPr lang="en-US" dirty="0"/>
          </a:p>
        </p:txBody>
      </p:sp>
    </p:spTree>
    <p:extLst>
      <p:ext uri="{BB962C8B-B14F-4D97-AF65-F5344CB8AC3E}">
        <p14:creationId xmlns:p14="http://schemas.microsoft.com/office/powerpoint/2010/main" xmlns="" val="6036672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7F1ADB4-1264-4E99-8C6E-E7D50DB5C698}" type="datetimeFigureOut">
              <a:rPr lang="en-US" smtClean="0"/>
              <a:pPr/>
              <a:t>3/23/2016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E68F5C-1108-404C-B165-763311EDC578}" type="slidenum">
              <a:rPr lang="en-US" smtClean="0"/>
              <a:pPr/>
              <a:t>‹#›</a:t>
            </a:fld>
            <a:endParaRPr lang="en-US" dirty="0"/>
          </a:p>
        </p:txBody>
      </p:sp>
    </p:spTree>
    <p:extLst>
      <p:ext uri="{BB962C8B-B14F-4D97-AF65-F5344CB8AC3E}">
        <p14:creationId xmlns:p14="http://schemas.microsoft.com/office/powerpoint/2010/main" xmlns="" val="819721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F1ADB4-1264-4E99-8C6E-E7D50DB5C698}" type="datetimeFigureOut">
              <a:rPr lang="en-US" smtClean="0"/>
              <a:pPr/>
              <a:t>3/23/2016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E68F5C-1108-404C-B165-763311EDC578}" type="slidenum">
              <a:rPr lang="en-US" smtClean="0"/>
              <a:pPr/>
              <a:t>‹#›</a:t>
            </a:fld>
            <a:endParaRPr lang="en-US" dirty="0"/>
          </a:p>
        </p:txBody>
      </p:sp>
    </p:spTree>
    <p:extLst>
      <p:ext uri="{BB962C8B-B14F-4D97-AF65-F5344CB8AC3E}">
        <p14:creationId xmlns:p14="http://schemas.microsoft.com/office/powerpoint/2010/main" xmlns="" val="3636113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F1ADB4-1264-4E99-8C6E-E7D50DB5C698}" type="datetimeFigureOut">
              <a:rPr lang="en-US" smtClean="0"/>
              <a:pPr/>
              <a:t>3/23/2016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E68F5C-1108-404C-B165-763311EDC578}" type="slidenum">
              <a:rPr lang="en-US" smtClean="0"/>
              <a:pPr/>
              <a:t>‹#›</a:t>
            </a:fld>
            <a:endParaRPr lang="en-US" dirty="0"/>
          </a:p>
        </p:txBody>
      </p:sp>
    </p:spTree>
    <p:extLst>
      <p:ext uri="{BB962C8B-B14F-4D97-AF65-F5344CB8AC3E}">
        <p14:creationId xmlns:p14="http://schemas.microsoft.com/office/powerpoint/2010/main" xmlns="" val="1080450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F1ADB4-1264-4E99-8C6E-E7D50DB5C698}" type="datetimeFigureOut">
              <a:rPr lang="en-US" smtClean="0"/>
              <a:pPr/>
              <a:t>3/23/2016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E68F5C-1108-404C-B165-763311EDC578}" type="slidenum">
              <a:rPr lang="en-US" smtClean="0"/>
              <a:pPr/>
              <a:t>‹#›</a:t>
            </a:fld>
            <a:endParaRPr lang="en-US" dirty="0"/>
          </a:p>
        </p:txBody>
      </p:sp>
    </p:spTree>
    <p:extLst>
      <p:ext uri="{BB962C8B-B14F-4D97-AF65-F5344CB8AC3E}">
        <p14:creationId xmlns:p14="http://schemas.microsoft.com/office/powerpoint/2010/main" xmlns="" val="1110130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F1ADB4-1264-4E99-8C6E-E7D50DB5C698}" type="datetimeFigureOut">
              <a:rPr lang="en-US" smtClean="0"/>
              <a:pPr/>
              <a:t>3/23/2016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E68F5C-1108-404C-B165-763311EDC578}" type="slidenum">
              <a:rPr lang="en-US" smtClean="0"/>
              <a:pPr/>
              <a:t>‹#›</a:t>
            </a:fld>
            <a:endParaRPr lang="en-US" dirty="0"/>
          </a:p>
        </p:txBody>
      </p:sp>
    </p:spTree>
    <p:extLst>
      <p:ext uri="{BB962C8B-B14F-4D97-AF65-F5344CB8AC3E}">
        <p14:creationId xmlns:p14="http://schemas.microsoft.com/office/powerpoint/2010/main" xmlns="" val="1804526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7F1ADB4-1264-4E99-8C6E-E7D50DB5C698}" type="datetimeFigureOut">
              <a:rPr lang="en-US" smtClean="0"/>
              <a:pPr/>
              <a:t>3/23/2016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2E68F5C-1108-404C-B165-763311EDC578}" type="slidenum">
              <a:rPr lang="en-US" smtClean="0"/>
              <a:pPr/>
              <a:t>‹#›</a:t>
            </a:fld>
            <a:endParaRPr lang="en-US" dirty="0"/>
          </a:p>
        </p:txBody>
      </p:sp>
    </p:spTree>
    <p:extLst>
      <p:ext uri="{BB962C8B-B14F-4D97-AF65-F5344CB8AC3E}">
        <p14:creationId xmlns:p14="http://schemas.microsoft.com/office/powerpoint/2010/main" xmlns="" val="3529362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F1ADB4-1264-4E99-8C6E-E7D50DB5C698}" type="datetimeFigureOut">
              <a:rPr lang="en-US" smtClean="0"/>
              <a:pPr/>
              <a:t>3/23/2016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2E68F5C-1108-404C-B165-763311EDC578}" type="slidenum">
              <a:rPr lang="en-US" smtClean="0"/>
              <a:pPr/>
              <a:t>‹#›</a:t>
            </a:fld>
            <a:endParaRPr lang="en-US" dirty="0"/>
          </a:p>
        </p:txBody>
      </p:sp>
    </p:spTree>
    <p:extLst>
      <p:ext uri="{BB962C8B-B14F-4D97-AF65-F5344CB8AC3E}">
        <p14:creationId xmlns:p14="http://schemas.microsoft.com/office/powerpoint/2010/main" xmlns="" val="2831582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F1ADB4-1264-4E99-8C6E-E7D50DB5C698}" type="datetimeFigureOut">
              <a:rPr lang="en-US" smtClean="0"/>
              <a:pPr/>
              <a:t>3/23/2016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2E68F5C-1108-404C-B165-763311EDC578}" type="slidenum">
              <a:rPr lang="en-US" smtClean="0"/>
              <a:pPr/>
              <a:t>‹#›</a:t>
            </a:fld>
            <a:endParaRPr lang="en-US" dirty="0"/>
          </a:p>
        </p:txBody>
      </p:sp>
    </p:spTree>
    <p:extLst>
      <p:ext uri="{BB962C8B-B14F-4D97-AF65-F5344CB8AC3E}">
        <p14:creationId xmlns:p14="http://schemas.microsoft.com/office/powerpoint/2010/main" xmlns="" val="1256786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F1ADB4-1264-4E99-8C6E-E7D50DB5C698}" type="datetimeFigureOut">
              <a:rPr lang="en-US" smtClean="0"/>
              <a:pPr/>
              <a:t>3/23/2016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2E68F5C-1108-404C-B165-763311EDC578}" type="slidenum">
              <a:rPr lang="en-US" smtClean="0"/>
              <a:pPr/>
              <a:t>‹#›</a:t>
            </a:fld>
            <a:endParaRPr lang="en-US" dirty="0"/>
          </a:p>
        </p:txBody>
      </p:sp>
    </p:spTree>
    <p:extLst>
      <p:ext uri="{BB962C8B-B14F-4D97-AF65-F5344CB8AC3E}">
        <p14:creationId xmlns:p14="http://schemas.microsoft.com/office/powerpoint/2010/main" xmlns="" val="785759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F1ADB4-1264-4E99-8C6E-E7D50DB5C698}" type="datetimeFigureOut">
              <a:rPr lang="en-US" smtClean="0"/>
              <a:pPr/>
              <a:t>3/23/2016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2E68F5C-1108-404C-B165-763311EDC578}" type="slidenum">
              <a:rPr lang="en-US" smtClean="0"/>
              <a:pPr/>
              <a:t>‹#›</a:t>
            </a:fld>
            <a:endParaRPr lang="en-US" dirty="0"/>
          </a:p>
        </p:txBody>
      </p:sp>
    </p:spTree>
    <p:extLst>
      <p:ext uri="{BB962C8B-B14F-4D97-AF65-F5344CB8AC3E}">
        <p14:creationId xmlns:p14="http://schemas.microsoft.com/office/powerpoint/2010/main" xmlns="" val="3674330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F1ADB4-1264-4E99-8C6E-E7D50DB5C698}" type="datetimeFigureOut">
              <a:rPr lang="en-US" smtClean="0"/>
              <a:pPr/>
              <a:t>3/23/2016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2E68F5C-1108-404C-B165-763311EDC578}" type="slidenum">
              <a:rPr lang="en-US" smtClean="0"/>
              <a:pPr/>
              <a:t>‹#›</a:t>
            </a:fld>
            <a:endParaRPr lang="en-US" dirty="0"/>
          </a:p>
        </p:txBody>
      </p:sp>
    </p:spTree>
    <p:extLst>
      <p:ext uri="{BB962C8B-B14F-4D97-AF65-F5344CB8AC3E}">
        <p14:creationId xmlns:p14="http://schemas.microsoft.com/office/powerpoint/2010/main" xmlns="" val="2088279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F1ADB4-1264-4E99-8C6E-E7D50DB5C698}" type="datetimeFigureOut">
              <a:rPr lang="en-US" smtClean="0"/>
              <a:pPr/>
              <a:t>3/23/2016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E68F5C-1108-404C-B165-763311EDC578}" type="slidenum">
              <a:rPr lang="en-US" smtClean="0"/>
              <a:pPr/>
              <a:t>‹#›</a:t>
            </a:fld>
            <a:endParaRPr lang="en-US" dirty="0"/>
          </a:p>
        </p:txBody>
      </p:sp>
    </p:spTree>
    <p:extLst>
      <p:ext uri="{BB962C8B-B14F-4D97-AF65-F5344CB8AC3E}">
        <p14:creationId xmlns:p14="http://schemas.microsoft.com/office/powerpoint/2010/main" xmlns="" val="2564812134"/>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www.williamsgautier.com/" TargetMode="External"/><Relationship Id="rId4" Type="http://schemas.openxmlformats.org/officeDocument/2006/relationships/hyperlink" Target="mailto:jsorenson@wggdlaw.com"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09801"/>
            <a:ext cx="7772400" cy="1600200"/>
          </a:xfrm>
        </p:spPr>
        <p:txBody>
          <a:bodyPr wrap="square" anchor="t">
            <a:normAutofit/>
          </a:bodyPr>
          <a:lstStyle/>
          <a:p>
            <a:r>
              <a:rPr lang="en-US" b="1" dirty="0" smtClean="0">
                <a:solidFill>
                  <a:srgbClr val="00C0B5"/>
                </a:solidFill>
                <a:latin typeface="Century Gothic" panose="020B0502020202020204" pitchFamily="34" charset="0"/>
              </a:rPr>
              <a:t>Dealing with the Regulators</a:t>
            </a:r>
            <a:br>
              <a:rPr lang="en-US" b="1" dirty="0" smtClean="0">
                <a:solidFill>
                  <a:srgbClr val="00C0B5"/>
                </a:solidFill>
                <a:latin typeface="Century Gothic" panose="020B0502020202020204" pitchFamily="34" charset="0"/>
              </a:rPr>
            </a:br>
            <a:r>
              <a:rPr lang="en-US" b="1" dirty="0" smtClean="0">
                <a:solidFill>
                  <a:srgbClr val="00C0B5"/>
                </a:solidFill>
                <a:latin typeface="Century Gothic" panose="020B0502020202020204" pitchFamily="34" charset="0"/>
              </a:rPr>
              <a:t>Fairy Tales and War Stories</a:t>
            </a:r>
            <a:endParaRPr lang="en-US" sz="5400" b="1" dirty="0">
              <a:solidFill>
                <a:srgbClr val="00C0B5"/>
              </a:solidFill>
              <a:effectLst/>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57200" y="323848"/>
            <a:ext cx="5181600" cy="1558103"/>
          </a:xfrm>
          <a:prstGeom prst="rect">
            <a:avLst/>
          </a:prstGeom>
        </p:spPr>
      </p:pic>
      <p:sp>
        <p:nvSpPr>
          <p:cNvPr id="6" name="Title 1"/>
          <p:cNvSpPr txBox="1">
            <a:spLocks/>
          </p:cNvSpPr>
          <p:nvPr/>
        </p:nvSpPr>
        <p:spPr>
          <a:xfrm>
            <a:off x="533400" y="3724275"/>
            <a:ext cx="8305800" cy="1076325"/>
          </a:xfrm>
          <a:prstGeom prst="rect">
            <a:avLst/>
          </a:prstGeom>
        </p:spPr>
        <p:txBody>
          <a:bodyPr vert="horz" wrap="square" lIns="91440" tIns="45720" rIns="91440" bIns="45720" rtlCol="0" anchor="t">
            <a:noAutofit/>
          </a:bodyPr>
          <a:lstStyle>
            <a:lvl1pPr algn="ctr" defTabSz="914400" rtl="0" eaLnBrk="1" latinLnBrk="0" hangingPunct="1">
              <a:lnSpc>
                <a:spcPct val="100000"/>
              </a:lnSpc>
              <a:spcBef>
                <a:spcPct val="0"/>
              </a:spcBef>
              <a:buNone/>
              <a:defRPr sz="80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algn="l">
              <a:lnSpc>
                <a:spcPct val="150000"/>
              </a:lnSpc>
            </a:pPr>
            <a:r>
              <a:rPr lang="en-US" sz="2200" b="1" dirty="0" smtClean="0">
                <a:solidFill>
                  <a:srgbClr val="00C0B5"/>
                </a:solidFill>
                <a:effectLst/>
                <a:latin typeface="Century Gothic" panose="020B0502020202020204" pitchFamily="34" charset="0"/>
              </a:rPr>
              <a:t>Georgia Credit Union Executive Association Spring Meeting</a:t>
            </a:r>
          </a:p>
          <a:p>
            <a:pPr algn="l">
              <a:lnSpc>
                <a:spcPct val="150000"/>
              </a:lnSpc>
            </a:pPr>
            <a:r>
              <a:rPr lang="en-US" sz="2200" b="1" dirty="0" smtClean="0">
                <a:solidFill>
                  <a:srgbClr val="00C0B5"/>
                </a:solidFill>
                <a:effectLst/>
                <a:latin typeface="Century Gothic" panose="020B0502020202020204" pitchFamily="34" charset="0"/>
              </a:rPr>
              <a:t>March 10 – 12, 2016</a:t>
            </a:r>
          </a:p>
        </p:txBody>
      </p:sp>
      <p:sp>
        <p:nvSpPr>
          <p:cNvPr id="7" name="Rectangle 6"/>
          <p:cNvSpPr/>
          <p:nvPr/>
        </p:nvSpPr>
        <p:spPr>
          <a:xfrm>
            <a:off x="0" y="5419725"/>
            <a:ext cx="9144000" cy="1447800"/>
          </a:xfrm>
          <a:prstGeom prst="rect">
            <a:avLst/>
          </a:prstGeom>
          <a:solidFill>
            <a:srgbClr val="7476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1447800" y="5514975"/>
            <a:ext cx="3048000" cy="1219200"/>
          </a:xfrm>
        </p:spPr>
        <p:txBody>
          <a:bodyPr>
            <a:normAutofit/>
          </a:bodyPr>
          <a:lstStyle/>
          <a:p>
            <a:pPr algn="l">
              <a:spcAft>
                <a:spcPts val="600"/>
              </a:spcAft>
              <a:defRPr/>
            </a:pPr>
            <a:r>
              <a:rPr lang="en-US" sz="1800" dirty="0">
                <a:solidFill>
                  <a:schemeClr val="bg1"/>
                </a:solidFill>
                <a:latin typeface="Century Gothic" panose="020B0502020202020204" pitchFamily="34" charset="0"/>
              </a:rPr>
              <a:t>Presented </a:t>
            </a:r>
            <a:r>
              <a:rPr lang="en-US" sz="1800" dirty="0" smtClean="0">
                <a:solidFill>
                  <a:schemeClr val="bg1"/>
                </a:solidFill>
                <a:latin typeface="Century Gothic" panose="020B0502020202020204" pitchFamily="34" charset="0"/>
              </a:rPr>
              <a:t>by:	 </a:t>
            </a:r>
            <a:endParaRPr lang="en-US" sz="1800" dirty="0">
              <a:solidFill>
                <a:schemeClr val="bg1"/>
              </a:solidFill>
              <a:latin typeface="Century Gothic" panose="020B0502020202020204" pitchFamily="34" charset="0"/>
            </a:endParaRPr>
          </a:p>
          <a:p>
            <a:pPr algn="l">
              <a:spcBef>
                <a:spcPts val="0"/>
              </a:spcBef>
              <a:defRPr/>
            </a:pPr>
            <a:r>
              <a:rPr lang="en-US" sz="1800" dirty="0" smtClean="0">
                <a:solidFill>
                  <a:schemeClr val="bg1"/>
                </a:solidFill>
                <a:latin typeface="Century Gothic" panose="020B0502020202020204" pitchFamily="34" charset="0"/>
              </a:rPr>
              <a:t>Palmer Williams</a:t>
            </a:r>
          </a:p>
          <a:p>
            <a:pPr algn="l">
              <a:spcBef>
                <a:spcPts val="0"/>
              </a:spcBef>
              <a:defRPr/>
            </a:pPr>
            <a:r>
              <a:rPr lang="en-US" sz="1800" dirty="0" smtClean="0">
                <a:solidFill>
                  <a:schemeClr val="bg1"/>
                </a:solidFill>
                <a:latin typeface="Century Gothic" panose="020B0502020202020204" pitchFamily="34" charset="0"/>
                <a:hlinkClick r:id="rId4"/>
              </a:rPr>
              <a:t>pwilliams@wggdlaw.com</a:t>
            </a:r>
            <a:r>
              <a:rPr lang="en-US" sz="1800" dirty="0" smtClean="0">
                <a:solidFill>
                  <a:schemeClr val="bg1"/>
                </a:solidFill>
                <a:latin typeface="Century Gothic" panose="020B0502020202020204" pitchFamily="34" charset="0"/>
              </a:rPr>
              <a:t> </a:t>
            </a:r>
            <a:endParaRPr lang="en-US" sz="1800" dirty="0">
              <a:solidFill>
                <a:schemeClr val="bg1"/>
              </a:solidFill>
              <a:latin typeface="Century Gothic" panose="020B0502020202020204" pitchFamily="34" charset="0"/>
            </a:endParaRPr>
          </a:p>
          <a:p>
            <a:endParaRPr lang="en-US" dirty="0">
              <a:solidFill>
                <a:schemeClr val="bg1"/>
              </a:solidFill>
            </a:endParaRPr>
          </a:p>
        </p:txBody>
      </p:sp>
      <p:sp>
        <p:nvSpPr>
          <p:cNvPr id="5" name="Subtitle 2"/>
          <p:cNvSpPr txBox="1">
            <a:spLocks/>
          </p:cNvSpPr>
          <p:nvPr/>
        </p:nvSpPr>
        <p:spPr>
          <a:xfrm>
            <a:off x="5257800" y="5514975"/>
            <a:ext cx="2667000" cy="1219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mj-lt"/>
                <a:ea typeface="+mn-ea"/>
                <a:cs typeface="+mn-cs"/>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l">
              <a:defRPr/>
            </a:pPr>
            <a:r>
              <a:rPr lang="en-US" sz="1800" dirty="0" smtClean="0">
                <a:solidFill>
                  <a:schemeClr val="bg1"/>
                </a:solidFill>
                <a:latin typeface="Century Gothic" panose="020B0502020202020204" pitchFamily="34" charset="0"/>
              </a:rPr>
              <a:t>800-377-3325</a:t>
            </a:r>
          </a:p>
          <a:p>
            <a:pPr algn="l">
              <a:spcBef>
                <a:spcPts val="600"/>
              </a:spcBef>
              <a:defRPr/>
            </a:pPr>
            <a:r>
              <a:rPr lang="en-US" sz="1800" dirty="0" smtClean="0">
                <a:latin typeface="Century Gothic" panose="020B0502020202020204" pitchFamily="34" charset="0"/>
                <a:hlinkClick r:id="rId5"/>
              </a:rPr>
              <a:t>WilliamsGautier.com</a:t>
            </a:r>
            <a:r>
              <a:rPr lang="en-US" sz="1800" dirty="0" smtClean="0">
                <a:latin typeface="Century Gothic" panose="020B0502020202020204" pitchFamily="34" charset="0"/>
              </a:rPr>
              <a:t> </a:t>
            </a:r>
          </a:p>
          <a:p>
            <a:endParaRPr lang="en-US" dirty="0"/>
          </a:p>
        </p:txBody>
      </p:sp>
      <p:cxnSp>
        <p:nvCxnSpPr>
          <p:cNvPr id="11" name="Straight Connector 10"/>
          <p:cNvCxnSpPr/>
          <p:nvPr/>
        </p:nvCxnSpPr>
        <p:spPr>
          <a:xfrm>
            <a:off x="0" y="5334000"/>
            <a:ext cx="9144000" cy="0"/>
          </a:xfrm>
          <a:prstGeom prst="line">
            <a:avLst/>
          </a:prstGeom>
          <a:ln w="15875">
            <a:solidFill>
              <a:srgbClr val="00C0B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6146634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5407025"/>
            <a:ext cx="9144000" cy="14509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a:bodyPr>
          <a:lstStyle/>
          <a:p>
            <a:r>
              <a:rPr lang="en-US" b="1" dirty="0" smtClean="0">
                <a:solidFill>
                  <a:srgbClr val="00C0B5"/>
                </a:solidFill>
                <a:latin typeface="Century Gothic" panose="020B0502020202020204" pitchFamily="34" charset="0"/>
              </a:rPr>
              <a:t>Preparation</a:t>
            </a:r>
            <a:endParaRPr lang="en-US" b="1" dirty="0">
              <a:solidFill>
                <a:srgbClr val="00C0B5"/>
              </a:solidFill>
              <a:latin typeface="Century Gothic" panose="020B0502020202020204" pitchFamily="34" charset="0"/>
            </a:endParaRPr>
          </a:p>
        </p:txBody>
      </p:sp>
      <p:sp>
        <p:nvSpPr>
          <p:cNvPr id="3" name="Content Placeholder 2"/>
          <p:cNvSpPr>
            <a:spLocks noGrp="1"/>
          </p:cNvSpPr>
          <p:nvPr>
            <p:ph idx="1"/>
          </p:nvPr>
        </p:nvSpPr>
        <p:spPr>
          <a:xfrm>
            <a:off x="457200" y="1371601"/>
            <a:ext cx="8229600" cy="3810000"/>
          </a:xfrm>
        </p:spPr>
        <p:txBody>
          <a:bodyPr>
            <a:normAutofit fontScale="70000" lnSpcReduction="20000"/>
          </a:bodyPr>
          <a:lstStyle/>
          <a:p>
            <a:pPr>
              <a:buClr>
                <a:srgbClr val="747678"/>
              </a:buClr>
              <a:buFont typeface="Wingdings" panose="05000000000000000000" pitchFamily="2" charset="2"/>
              <a:buChar char="§"/>
            </a:pPr>
            <a:r>
              <a:rPr lang="en-US" dirty="0">
                <a:latin typeface="Century Gothic" panose="020B0502020202020204" pitchFamily="34" charset="0"/>
              </a:rPr>
              <a:t>Organization.</a:t>
            </a:r>
          </a:p>
          <a:p>
            <a:pPr>
              <a:buClr>
                <a:srgbClr val="747678"/>
              </a:buClr>
              <a:buFont typeface="Wingdings" panose="05000000000000000000" pitchFamily="2" charset="2"/>
              <a:buChar char="§"/>
            </a:pPr>
            <a:endParaRPr lang="en-US" dirty="0">
              <a:latin typeface="Century Gothic" panose="020B0502020202020204" pitchFamily="34" charset="0"/>
            </a:endParaRPr>
          </a:p>
          <a:p>
            <a:pPr lvl="1">
              <a:buClr>
                <a:srgbClr val="747678"/>
              </a:buClr>
              <a:buFont typeface="Wingdings" panose="05000000000000000000" pitchFamily="2" charset="2"/>
              <a:buChar char="§"/>
            </a:pPr>
            <a:r>
              <a:rPr lang="en-US" dirty="0">
                <a:latin typeface="Century Gothic" panose="020B0502020202020204" pitchFamily="34" charset="0"/>
              </a:rPr>
              <a:t>Policies.</a:t>
            </a:r>
          </a:p>
          <a:p>
            <a:pPr>
              <a:buClr>
                <a:srgbClr val="747678"/>
              </a:buClr>
              <a:buFont typeface="Wingdings" panose="05000000000000000000" pitchFamily="2" charset="2"/>
              <a:buChar char="§"/>
            </a:pPr>
            <a:endParaRPr lang="en-US" dirty="0">
              <a:latin typeface="Century Gothic" panose="020B0502020202020204" pitchFamily="34" charset="0"/>
            </a:endParaRPr>
          </a:p>
          <a:p>
            <a:pPr lvl="1">
              <a:buClr>
                <a:srgbClr val="747678"/>
              </a:buClr>
              <a:buFont typeface="Wingdings" panose="05000000000000000000" pitchFamily="2" charset="2"/>
              <a:buChar char="§"/>
            </a:pPr>
            <a:r>
              <a:rPr lang="en-US" dirty="0">
                <a:latin typeface="Century Gothic" panose="020B0502020202020204" pitchFamily="34" charset="0"/>
              </a:rPr>
              <a:t>Procedures.</a:t>
            </a:r>
          </a:p>
          <a:p>
            <a:pPr>
              <a:buClr>
                <a:srgbClr val="747678"/>
              </a:buClr>
              <a:buFont typeface="Wingdings" panose="05000000000000000000" pitchFamily="2" charset="2"/>
              <a:buChar char="§"/>
            </a:pPr>
            <a:endParaRPr lang="en-US" dirty="0">
              <a:latin typeface="Century Gothic" panose="020B0502020202020204" pitchFamily="34" charset="0"/>
            </a:endParaRPr>
          </a:p>
          <a:p>
            <a:pPr lvl="1">
              <a:buClr>
                <a:srgbClr val="747678"/>
              </a:buClr>
              <a:buFont typeface="Wingdings" panose="05000000000000000000" pitchFamily="2" charset="2"/>
              <a:buChar char="§"/>
            </a:pPr>
            <a:r>
              <a:rPr lang="en-US" dirty="0" smtClean="0">
                <a:latin typeface="Century Gothic" panose="020B0502020202020204" pitchFamily="34" charset="0"/>
              </a:rPr>
              <a:t>CPA Audits</a:t>
            </a:r>
            <a:r>
              <a:rPr lang="en-US" dirty="0">
                <a:latin typeface="Century Gothic" panose="020B0502020202020204" pitchFamily="34" charset="0"/>
              </a:rPr>
              <a:t>.</a:t>
            </a:r>
          </a:p>
          <a:p>
            <a:pPr>
              <a:buClr>
                <a:srgbClr val="747678"/>
              </a:buClr>
              <a:buFont typeface="Wingdings" panose="05000000000000000000" pitchFamily="2" charset="2"/>
              <a:buChar char="§"/>
            </a:pPr>
            <a:endParaRPr lang="en-US" dirty="0">
              <a:latin typeface="Century Gothic" panose="020B0502020202020204" pitchFamily="34" charset="0"/>
            </a:endParaRPr>
          </a:p>
          <a:p>
            <a:pPr lvl="1">
              <a:buClr>
                <a:srgbClr val="747678"/>
              </a:buClr>
              <a:buFont typeface="Wingdings" panose="05000000000000000000" pitchFamily="2" charset="2"/>
              <a:buChar char="§"/>
            </a:pPr>
            <a:r>
              <a:rPr lang="en-US" smtClean="0">
                <a:latin typeface="Century Gothic" panose="020B0502020202020204" pitchFamily="34" charset="0"/>
              </a:rPr>
              <a:t>Attorney Contingent </a:t>
            </a:r>
            <a:r>
              <a:rPr lang="en-US" dirty="0">
                <a:latin typeface="Century Gothic" panose="020B0502020202020204" pitchFamily="34" charset="0"/>
              </a:rPr>
              <a:t>liability letters.</a:t>
            </a:r>
          </a:p>
          <a:p>
            <a:pPr>
              <a:buClr>
                <a:srgbClr val="747678"/>
              </a:buClr>
              <a:buFont typeface="Wingdings" panose="05000000000000000000" pitchFamily="2" charset="2"/>
              <a:buChar char="§"/>
            </a:pPr>
            <a:endParaRPr lang="en-US" dirty="0">
              <a:latin typeface="Century Gothic" panose="020B0502020202020204" pitchFamily="34" charset="0"/>
            </a:endParaRPr>
          </a:p>
          <a:p>
            <a:pPr lvl="1">
              <a:buClr>
                <a:srgbClr val="747678"/>
              </a:buClr>
              <a:buFont typeface="Wingdings" panose="05000000000000000000" pitchFamily="2" charset="2"/>
              <a:buChar char="§"/>
            </a:pPr>
            <a:r>
              <a:rPr lang="en-US" dirty="0">
                <a:latin typeface="Century Gothic" panose="020B0502020202020204" pitchFamily="34" charset="0"/>
              </a:rPr>
              <a:t>Responses to pre-examination questionnaires</a:t>
            </a:r>
            <a:r>
              <a:rPr lang="en-US" dirty="0" smtClean="0">
                <a:latin typeface="Century Gothic" panose="020B0502020202020204" pitchFamily="34" charset="0"/>
              </a:rPr>
              <a:t>.</a:t>
            </a:r>
            <a:endParaRPr lang="en-US" dirty="0">
              <a:latin typeface="Century Gothic" panose="020B0502020202020204" pitchFamily="34" charset="0"/>
            </a:endParaRPr>
          </a:p>
        </p:txBody>
      </p:sp>
      <p:cxnSp>
        <p:nvCxnSpPr>
          <p:cNvPr id="6" name="Straight Connector 5"/>
          <p:cNvCxnSpPr/>
          <p:nvPr/>
        </p:nvCxnSpPr>
        <p:spPr>
          <a:xfrm>
            <a:off x="0" y="5334000"/>
            <a:ext cx="9144000" cy="0"/>
          </a:xfrm>
          <a:prstGeom prst="line">
            <a:avLst/>
          </a:prstGeom>
          <a:ln w="15875">
            <a:solidFill>
              <a:srgbClr val="00C0B5"/>
            </a:solidFill>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673975" y="5407025"/>
            <a:ext cx="1470025" cy="1470025"/>
          </a:xfrm>
          <a:prstGeom prst="rect">
            <a:avLst/>
          </a:prstGeom>
        </p:spPr>
      </p:pic>
    </p:spTree>
    <p:extLst>
      <p:ext uri="{BB962C8B-B14F-4D97-AF65-F5344CB8AC3E}">
        <p14:creationId xmlns:p14="http://schemas.microsoft.com/office/powerpoint/2010/main" xmlns="" val="16405532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5407025"/>
            <a:ext cx="9144000" cy="14509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a:bodyPr>
          <a:lstStyle/>
          <a:p>
            <a:r>
              <a:rPr lang="en-US" b="1" dirty="0" smtClean="0">
                <a:solidFill>
                  <a:srgbClr val="00C0B5"/>
                </a:solidFill>
                <a:latin typeface="Century Gothic" panose="020B0502020202020204" pitchFamily="34" charset="0"/>
              </a:rPr>
              <a:t>Examination Process</a:t>
            </a:r>
            <a:endParaRPr lang="en-US" b="1" dirty="0">
              <a:solidFill>
                <a:srgbClr val="00C0B5"/>
              </a:solidFill>
              <a:latin typeface="Century Gothic" panose="020B0502020202020204" pitchFamily="34" charset="0"/>
            </a:endParaRPr>
          </a:p>
        </p:txBody>
      </p:sp>
      <p:sp>
        <p:nvSpPr>
          <p:cNvPr id="3" name="Content Placeholder 2"/>
          <p:cNvSpPr>
            <a:spLocks noGrp="1"/>
          </p:cNvSpPr>
          <p:nvPr>
            <p:ph idx="1"/>
          </p:nvPr>
        </p:nvSpPr>
        <p:spPr>
          <a:xfrm>
            <a:off x="457200" y="1371601"/>
            <a:ext cx="8229600" cy="3810000"/>
          </a:xfrm>
        </p:spPr>
        <p:txBody>
          <a:bodyPr>
            <a:normAutofit fontScale="92500" lnSpcReduction="20000"/>
          </a:bodyPr>
          <a:lstStyle/>
          <a:p>
            <a:pPr>
              <a:buClr>
                <a:srgbClr val="747678"/>
              </a:buClr>
              <a:buFont typeface="Wingdings" panose="05000000000000000000" pitchFamily="2" charset="2"/>
              <a:buChar char="§"/>
            </a:pPr>
            <a:r>
              <a:rPr lang="en-US" dirty="0">
                <a:latin typeface="Century Gothic" panose="020B0502020202020204" pitchFamily="34" charset="0"/>
              </a:rPr>
              <a:t>Initial meeting and </a:t>
            </a:r>
            <a:r>
              <a:rPr lang="en-US" dirty="0" smtClean="0">
                <a:latin typeface="Century Gothic" panose="020B0502020202020204" pitchFamily="34" charset="0"/>
              </a:rPr>
              <a:t>introductions.</a:t>
            </a:r>
          </a:p>
          <a:p>
            <a:pPr>
              <a:buClr>
                <a:srgbClr val="747678"/>
              </a:buClr>
              <a:buFont typeface="Wingdings" panose="05000000000000000000" pitchFamily="2" charset="2"/>
              <a:buChar char="§"/>
            </a:pPr>
            <a:endParaRPr lang="en-US" dirty="0">
              <a:latin typeface="Century Gothic" panose="020B0502020202020204" pitchFamily="34" charset="0"/>
            </a:endParaRPr>
          </a:p>
          <a:p>
            <a:pPr lvl="1">
              <a:buClr>
                <a:srgbClr val="747678"/>
              </a:buClr>
              <a:buFont typeface="Wingdings" panose="05000000000000000000" pitchFamily="2" charset="2"/>
              <a:buChar char="§"/>
            </a:pPr>
            <a:r>
              <a:rPr lang="en-US" dirty="0" smtClean="0">
                <a:latin typeface="Century Gothic" panose="020B0502020202020204" pitchFamily="34" charset="0"/>
              </a:rPr>
              <a:t>Point(s</a:t>
            </a:r>
            <a:r>
              <a:rPr lang="en-US" dirty="0">
                <a:latin typeface="Century Gothic" panose="020B0502020202020204" pitchFamily="34" charset="0"/>
              </a:rPr>
              <a:t>) of </a:t>
            </a:r>
            <a:r>
              <a:rPr lang="en-US" dirty="0" smtClean="0">
                <a:latin typeface="Century Gothic" panose="020B0502020202020204" pitchFamily="34" charset="0"/>
              </a:rPr>
              <a:t>contact.</a:t>
            </a:r>
          </a:p>
          <a:p>
            <a:pPr lvl="1">
              <a:buClr>
                <a:srgbClr val="747678"/>
              </a:buClr>
              <a:buFont typeface="Wingdings" panose="05000000000000000000" pitchFamily="2" charset="2"/>
              <a:buChar char="§"/>
            </a:pPr>
            <a:endParaRPr lang="en-US" dirty="0">
              <a:latin typeface="Century Gothic" panose="020B0502020202020204" pitchFamily="34" charset="0"/>
            </a:endParaRPr>
          </a:p>
          <a:p>
            <a:pPr lvl="1">
              <a:buClr>
                <a:srgbClr val="747678"/>
              </a:buClr>
              <a:buFont typeface="Wingdings" panose="05000000000000000000" pitchFamily="2" charset="2"/>
              <a:buChar char="§"/>
            </a:pPr>
            <a:r>
              <a:rPr lang="en-US" dirty="0" smtClean="0">
                <a:latin typeface="Century Gothic" panose="020B0502020202020204" pitchFamily="34" charset="0"/>
              </a:rPr>
              <a:t>Location </a:t>
            </a:r>
            <a:r>
              <a:rPr lang="en-US" dirty="0">
                <a:latin typeface="Century Gothic" panose="020B0502020202020204" pitchFamily="34" charset="0"/>
              </a:rPr>
              <a:t>of </a:t>
            </a:r>
            <a:r>
              <a:rPr lang="en-US" dirty="0" smtClean="0">
                <a:latin typeface="Century Gothic" panose="020B0502020202020204" pitchFamily="34" charset="0"/>
              </a:rPr>
              <a:t>materials.</a:t>
            </a:r>
          </a:p>
          <a:p>
            <a:pPr lvl="1">
              <a:buClr>
                <a:srgbClr val="747678"/>
              </a:buClr>
              <a:buFont typeface="Wingdings" panose="05000000000000000000" pitchFamily="2" charset="2"/>
              <a:buChar char="§"/>
            </a:pPr>
            <a:endParaRPr lang="en-US" dirty="0">
              <a:latin typeface="Century Gothic" panose="020B0502020202020204" pitchFamily="34" charset="0"/>
            </a:endParaRPr>
          </a:p>
          <a:p>
            <a:pPr lvl="1">
              <a:buClr>
                <a:srgbClr val="747678"/>
              </a:buClr>
              <a:buFont typeface="Wingdings" panose="05000000000000000000" pitchFamily="2" charset="2"/>
              <a:buChar char="§"/>
            </a:pPr>
            <a:r>
              <a:rPr lang="en-US" dirty="0" smtClean="0">
                <a:latin typeface="Century Gothic" panose="020B0502020202020204" pitchFamily="34" charset="0"/>
              </a:rPr>
              <a:t>Workspace.</a:t>
            </a:r>
          </a:p>
          <a:p>
            <a:pPr lvl="1">
              <a:buClr>
                <a:srgbClr val="747678"/>
              </a:buClr>
              <a:buFont typeface="Wingdings" panose="05000000000000000000" pitchFamily="2" charset="2"/>
              <a:buChar char="§"/>
            </a:pPr>
            <a:endParaRPr lang="en-US" dirty="0">
              <a:latin typeface="Century Gothic" panose="020B0502020202020204" pitchFamily="34" charset="0"/>
            </a:endParaRPr>
          </a:p>
          <a:p>
            <a:pPr lvl="1">
              <a:buClr>
                <a:srgbClr val="747678"/>
              </a:buClr>
              <a:buFont typeface="Wingdings" panose="05000000000000000000" pitchFamily="2" charset="2"/>
              <a:buChar char="§"/>
            </a:pPr>
            <a:r>
              <a:rPr lang="en-US" dirty="0" smtClean="0">
                <a:latin typeface="Century Gothic" panose="020B0502020202020204" pitchFamily="34" charset="0"/>
              </a:rPr>
              <a:t>Request </a:t>
            </a:r>
            <a:r>
              <a:rPr lang="en-US" dirty="0">
                <a:latin typeface="Century Gothic" panose="020B0502020202020204" pitchFamily="34" charset="0"/>
              </a:rPr>
              <a:t>for updates during examination</a:t>
            </a:r>
            <a:r>
              <a:rPr lang="en-US" dirty="0" smtClean="0">
                <a:latin typeface="Century Gothic" panose="020B0502020202020204" pitchFamily="34" charset="0"/>
              </a:rPr>
              <a:t>.</a:t>
            </a:r>
            <a:endParaRPr lang="en-US" dirty="0">
              <a:latin typeface="Century Gothic" panose="020B0502020202020204" pitchFamily="34" charset="0"/>
            </a:endParaRPr>
          </a:p>
        </p:txBody>
      </p:sp>
      <p:cxnSp>
        <p:nvCxnSpPr>
          <p:cNvPr id="6" name="Straight Connector 5"/>
          <p:cNvCxnSpPr/>
          <p:nvPr/>
        </p:nvCxnSpPr>
        <p:spPr>
          <a:xfrm>
            <a:off x="0" y="5334000"/>
            <a:ext cx="9144000" cy="0"/>
          </a:xfrm>
          <a:prstGeom prst="line">
            <a:avLst/>
          </a:prstGeom>
          <a:ln w="15875">
            <a:solidFill>
              <a:srgbClr val="00C0B5"/>
            </a:solidFill>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673975" y="5407025"/>
            <a:ext cx="1470025" cy="1470025"/>
          </a:xfrm>
          <a:prstGeom prst="rect">
            <a:avLst/>
          </a:prstGeom>
        </p:spPr>
      </p:pic>
    </p:spTree>
    <p:extLst>
      <p:ext uri="{BB962C8B-B14F-4D97-AF65-F5344CB8AC3E}">
        <p14:creationId xmlns:p14="http://schemas.microsoft.com/office/powerpoint/2010/main" xmlns="" val="25771808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5407025"/>
            <a:ext cx="9144000" cy="14509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a:bodyPr>
          <a:lstStyle/>
          <a:p>
            <a:r>
              <a:rPr lang="en-US" b="1" dirty="0" smtClean="0">
                <a:solidFill>
                  <a:srgbClr val="00C0B5"/>
                </a:solidFill>
                <a:latin typeface="Century Gothic" panose="020B0502020202020204" pitchFamily="34" charset="0"/>
              </a:rPr>
              <a:t>Examination Process</a:t>
            </a:r>
            <a:endParaRPr lang="en-US" b="1" dirty="0">
              <a:solidFill>
                <a:srgbClr val="00C0B5"/>
              </a:solidFill>
              <a:latin typeface="Century Gothic" panose="020B0502020202020204" pitchFamily="34" charset="0"/>
            </a:endParaRPr>
          </a:p>
        </p:txBody>
      </p:sp>
      <p:sp>
        <p:nvSpPr>
          <p:cNvPr id="3" name="Content Placeholder 2"/>
          <p:cNvSpPr>
            <a:spLocks noGrp="1"/>
          </p:cNvSpPr>
          <p:nvPr>
            <p:ph idx="1"/>
          </p:nvPr>
        </p:nvSpPr>
        <p:spPr>
          <a:xfrm>
            <a:off x="457200" y="1371601"/>
            <a:ext cx="8229600" cy="3810000"/>
          </a:xfrm>
        </p:spPr>
        <p:txBody>
          <a:bodyPr>
            <a:normAutofit fontScale="85000" lnSpcReduction="20000"/>
          </a:bodyPr>
          <a:lstStyle/>
          <a:p>
            <a:pPr>
              <a:buClr>
                <a:srgbClr val="747678"/>
              </a:buClr>
              <a:buFont typeface="Wingdings" panose="05000000000000000000" pitchFamily="2" charset="2"/>
              <a:buChar char="§"/>
            </a:pPr>
            <a:r>
              <a:rPr lang="en-US" dirty="0">
                <a:latin typeface="Century Gothic" panose="020B0502020202020204" pitchFamily="34" charset="0"/>
              </a:rPr>
              <a:t>Examination process.</a:t>
            </a:r>
          </a:p>
          <a:p>
            <a:pPr>
              <a:buClr>
                <a:srgbClr val="747678"/>
              </a:buClr>
              <a:buFont typeface="Wingdings" panose="05000000000000000000" pitchFamily="2" charset="2"/>
              <a:buChar char="§"/>
            </a:pPr>
            <a:endParaRPr lang="en-US" dirty="0">
              <a:latin typeface="Century Gothic" panose="020B0502020202020204" pitchFamily="34" charset="0"/>
            </a:endParaRPr>
          </a:p>
          <a:p>
            <a:pPr lvl="1">
              <a:buClr>
                <a:srgbClr val="747678"/>
              </a:buClr>
              <a:buFont typeface="Wingdings" panose="05000000000000000000" pitchFamily="2" charset="2"/>
              <a:buChar char="§"/>
            </a:pPr>
            <a:r>
              <a:rPr lang="en-US" dirty="0">
                <a:latin typeface="Century Gothic" panose="020B0502020202020204" pitchFamily="34" charset="0"/>
              </a:rPr>
              <a:t>Questions and responses.</a:t>
            </a:r>
          </a:p>
          <a:p>
            <a:pPr>
              <a:buClr>
                <a:srgbClr val="747678"/>
              </a:buClr>
              <a:buFont typeface="Wingdings" panose="05000000000000000000" pitchFamily="2" charset="2"/>
              <a:buChar char="§"/>
            </a:pPr>
            <a:endParaRPr lang="en-US" dirty="0">
              <a:latin typeface="Century Gothic" panose="020B0502020202020204" pitchFamily="34" charset="0"/>
            </a:endParaRPr>
          </a:p>
          <a:p>
            <a:pPr lvl="1">
              <a:buClr>
                <a:srgbClr val="747678"/>
              </a:buClr>
              <a:buFont typeface="Wingdings" panose="05000000000000000000" pitchFamily="2" charset="2"/>
              <a:buChar char="§"/>
            </a:pPr>
            <a:r>
              <a:rPr lang="en-US" dirty="0">
                <a:latin typeface="Century Gothic" panose="020B0502020202020204" pitchFamily="34" charset="0"/>
              </a:rPr>
              <a:t>Requests for documentation.</a:t>
            </a:r>
          </a:p>
          <a:p>
            <a:pPr>
              <a:buClr>
                <a:srgbClr val="747678"/>
              </a:buClr>
              <a:buFont typeface="Wingdings" panose="05000000000000000000" pitchFamily="2" charset="2"/>
              <a:buChar char="§"/>
            </a:pPr>
            <a:endParaRPr lang="en-US" dirty="0">
              <a:latin typeface="Century Gothic" panose="020B0502020202020204" pitchFamily="34" charset="0"/>
            </a:endParaRPr>
          </a:p>
          <a:p>
            <a:pPr lvl="1">
              <a:buClr>
                <a:srgbClr val="747678"/>
              </a:buClr>
              <a:buFont typeface="Wingdings" panose="05000000000000000000" pitchFamily="2" charset="2"/>
              <a:buChar char="§"/>
            </a:pPr>
            <a:r>
              <a:rPr lang="en-US" dirty="0">
                <a:latin typeface="Century Gothic" panose="020B0502020202020204" pitchFamily="34" charset="0"/>
              </a:rPr>
              <a:t>Legal opinions.</a:t>
            </a:r>
          </a:p>
          <a:p>
            <a:pPr>
              <a:buClr>
                <a:srgbClr val="747678"/>
              </a:buClr>
              <a:buFont typeface="Wingdings" panose="05000000000000000000" pitchFamily="2" charset="2"/>
              <a:buChar char="§"/>
            </a:pPr>
            <a:endParaRPr lang="en-US" dirty="0">
              <a:latin typeface="Century Gothic" panose="020B0502020202020204" pitchFamily="34" charset="0"/>
            </a:endParaRPr>
          </a:p>
          <a:p>
            <a:pPr lvl="1">
              <a:buClr>
                <a:srgbClr val="747678"/>
              </a:buClr>
              <a:buFont typeface="Wingdings" panose="05000000000000000000" pitchFamily="2" charset="2"/>
              <a:buChar char="§"/>
            </a:pPr>
            <a:r>
              <a:rPr lang="en-US" dirty="0">
                <a:latin typeface="Century Gothic" panose="020B0502020202020204" pitchFamily="34" charset="0"/>
              </a:rPr>
              <a:t>Conduct of staff and examiners</a:t>
            </a:r>
            <a:r>
              <a:rPr lang="en-US" dirty="0" smtClean="0">
                <a:latin typeface="Century Gothic" panose="020B0502020202020204" pitchFamily="34" charset="0"/>
              </a:rPr>
              <a:t>. </a:t>
            </a:r>
            <a:endParaRPr lang="en-US" dirty="0">
              <a:latin typeface="Century Gothic" panose="020B0502020202020204" pitchFamily="34" charset="0"/>
            </a:endParaRPr>
          </a:p>
        </p:txBody>
      </p:sp>
      <p:cxnSp>
        <p:nvCxnSpPr>
          <p:cNvPr id="6" name="Straight Connector 5"/>
          <p:cNvCxnSpPr/>
          <p:nvPr/>
        </p:nvCxnSpPr>
        <p:spPr>
          <a:xfrm>
            <a:off x="0" y="5334000"/>
            <a:ext cx="9144000" cy="0"/>
          </a:xfrm>
          <a:prstGeom prst="line">
            <a:avLst/>
          </a:prstGeom>
          <a:ln w="15875">
            <a:solidFill>
              <a:srgbClr val="00C0B5"/>
            </a:solidFill>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673975" y="5407025"/>
            <a:ext cx="1470025" cy="1470025"/>
          </a:xfrm>
          <a:prstGeom prst="rect">
            <a:avLst/>
          </a:prstGeom>
        </p:spPr>
      </p:pic>
    </p:spTree>
    <p:extLst>
      <p:ext uri="{BB962C8B-B14F-4D97-AF65-F5344CB8AC3E}">
        <p14:creationId xmlns:p14="http://schemas.microsoft.com/office/powerpoint/2010/main" xmlns="" val="22941169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5407025"/>
            <a:ext cx="9144000" cy="14509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a:bodyPr>
          <a:lstStyle/>
          <a:p>
            <a:r>
              <a:rPr lang="en-US" b="1" dirty="0" smtClean="0">
                <a:solidFill>
                  <a:srgbClr val="00C0B5"/>
                </a:solidFill>
                <a:latin typeface="Century Gothic" panose="020B0502020202020204" pitchFamily="34" charset="0"/>
              </a:rPr>
              <a:t>Examination Process</a:t>
            </a:r>
            <a:endParaRPr lang="en-US" b="1" dirty="0">
              <a:solidFill>
                <a:srgbClr val="00C0B5"/>
              </a:solidFill>
              <a:latin typeface="Century Gothic" panose="020B0502020202020204" pitchFamily="34" charset="0"/>
            </a:endParaRPr>
          </a:p>
        </p:txBody>
      </p:sp>
      <p:sp>
        <p:nvSpPr>
          <p:cNvPr id="3" name="Content Placeholder 2"/>
          <p:cNvSpPr>
            <a:spLocks noGrp="1"/>
          </p:cNvSpPr>
          <p:nvPr>
            <p:ph idx="1"/>
          </p:nvPr>
        </p:nvSpPr>
        <p:spPr>
          <a:xfrm>
            <a:off x="457200" y="1371601"/>
            <a:ext cx="8229600" cy="3810000"/>
          </a:xfrm>
        </p:spPr>
        <p:txBody>
          <a:bodyPr>
            <a:normAutofit fontScale="77500" lnSpcReduction="20000"/>
          </a:bodyPr>
          <a:lstStyle/>
          <a:p>
            <a:pPr>
              <a:buClr>
                <a:srgbClr val="747678"/>
              </a:buClr>
              <a:buFont typeface="Wingdings" panose="05000000000000000000" pitchFamily="2" charset="2"/>
              <a:buChar char="§"/>
            </a:pPr>
            <a:r>
              <a:rPr lang="en-US" dirty="0">
                <a:latin typeface="Century Gothic" panose="020B0502020202020204" pitchFamily="34" charset="0"/>
              </a:rPr>
              <a:t>Post-examination meeting.</a:t>
            </a:r>
          </a:p>
          <a:p>
            <a:pPr>
              <a:buClr>
                <a:srgbClr val="747678"/>
              </a:buClr>
              <a:buFont typeface="Wingdings" panose="05000000000000000000" pitchFamily="2" charset="2"/>
              <a:buChar char="§"/>
            </a:pPr>
            <a:endParaRPr lang="en-US" dirty="0">
              <a:latin typeface="Century Gothic" panose="020B0502020202020204" pitchFamily="34" charset="0"/>
            </a:endParaRPr>
          </a:p>
          <a:p>
            <a:pPr lvl="1">
              <a:buClr>
                <a:srgbClr val="747678"/>
              </a:buClr>
              <a:buFont typeface="Wingdings" panose="05000000000000000000" pitchFamily="2" charset="2"/>
              <a:buChar char="§"/>
            </a:pPr>
            <a:r>
              <a:rPr lang="en-US" dirty="0">
                <a:latin typeface="Century Gothic" panose="020B0502020202020204" pitchFamily="34" charset="0"/>
              </a:rPr>
              <a:t>Who attends?</a:t>
            </a:r>
          </a:p>
          <a:p>
            <a:pPr>
              <a:buClr>
                <a:srgbClr val="747678"/>
              </a:buClr>
              <a:buFont typeface="Wingdings" panose="05000000000000000000" pitchFamily="2" charset="2"/>
              <a:buChar char="§"/>
            </a:pPr>
            <a:endParaRPr lang="en-US" dirty="0">
              <a:latin typeface="Century Gothic" panose="020B0502020202020204" pitchFamily="34" charset="0"/>
            </a:endParaRPr>
          </a:p>
          <a:p>
            <a:pPr lvl="1">
              <a:buClr>
                <a:srgbClr val="747678"/>
              </a:buClr>
              <a:buFont typeface="Wingdings" panose="05000000000000000000" pitchFamily="2" charset="2"/>
              <a:buChar char="§"/>
            </a:pPr>
            <a:r>
              <a:rPr lang="en-US" dirty="0">
                <a:latin typeface="Century Gothic" panose="020B0502020202020204" pitchFamily="34" charset="0"/>
              </a:rPr>
              <a:t>Conduct of Board, staff and examiners.</a:t>
            </a:r>
          </a:p>
          <a:p>
            <a:pPr>
              <a:buClr>
                <a:srgbClr val="747678"/>
              </a:buClr>
              <a:buFont typeface="Wingdings" panose="05000000000000000000" pitchFamily="2" charset="2"/>
              <a:buChar char="§"/>
            </a:pPr>
            <a:endParaRPr lang="en-US" dirty="0">
              <a:latin typeface="Century Gothic" panose="020B0502020202020204" pitchFamily="34" charset="0"/>
            </a:endParaRPr>
          </a:p>
          <a:p>
            <a:pPr lvl="1">
              <a:buClr>
                <a:srgbClr val="747678"/>
              </a:buClr>
              <a:buFont typeface="Wingdings" panose="05000000000000000000" pitchFamily="2" charset="2"/>
              <a:buChar char="§"/>
            </a:pPr>
            <a:r>
              <a:rPr lang="en-US" dirty="0">
                <a:latin typeface="Century Gothic" panose="020B0502020202020204" pitchFamily="34" charset="0"/>
              </a:rPr>
              <a:t>Responses to examiner statements during meeting.</a:t>
            </a:r>
          </a:p>
          <a:p>
            <a:pPr>
              <a:buClr>
                <a:srgbClr val="747678"/>
              </a:buClr>
              <a:buFont typeface="Wingdings" panose="05000000000000000000" pitchFamily="2" charset="2"/>
              <a:buChar char="§"/>
            </a:pPr>
            <a:endParaRPr lang="en-US" dirty="0">
              <a:latin typeface="Century Gothic" panose="020B0502020202020204" pitchFamily="34" charset="0"/>
            </a:endParaRPr>
          </a:p>
          <a:p>
            <a:pPr lvl="1">
              <a:buClr>
                <a:srgbClr val="747678"/>
              </a:buClr>
              <a:buFont typeface="Wingdings" panose="05000000000000000000" pitchFamily="2" charset="2"/>
              <a:buChar char="§"/>
            </a:pPr>
            <a:r>
              <a:rPr lang="en-US" dirty="0">
                <a:latin typeface="Century Gothic" panose="020B0502020202020204" pitchFamily="34" charset="0"/>
              </a:rPr>
              <a:t>Examiner requests for agreement to regulatory actions</a:t>
            </a:r>
            <a:r>
              <a:rPr lang="en-US" dirty="0" smtClean="0">
                <a:latin typeface="Century Gothic" panose="020B0502020202020204" pitchFamily="34" charset="0"/>
              </a:rPr>
              <a:t>.</a:t>
            </a:r>
            <a:endParaRPr lang="en-US" dirty="0">
              <a:latin typeface="Century Gothic" panose="020B0502020202020204" pitchFamily="34" charset="0"/>
            </a:endParaRPr>
          </a:p>
        </p:txBody>
      </p:sp>
      <p:cxnSp>
        <p:nvCxnSpPr>
          <p:cNvPr id="6" name="Straight Connector 5"/>
          <p:cNvCxnSpPr/>
          <p:nvPr/>
        </p:nvCxnSpPr>
        <p:spPr>
          <a:xfrm>
            <a:off x="0" y="5334000"/>
            <a:ext cx="9144000" cy="0"/>
          </a:xfrm>
          <a:prstGeom prst="line">
            <a:avLst/>
          </a:prstGeom>
          <a:ln w="15875">
            <a:solidFill>
              <a:srgbClr val="00C0B5"/>
            </a:solidFill>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673975" y="5407025"/>
            <a:ext cx="1470025" cy="1470025"/>
          </a:xfrm>
          <a:prstGeom prst="rect">
            <a:avLst/>
          </a:prstGeom>
        </p:spPr>
      </p:pic>
    </p:spTree>
    <p:extLst>
      <p:ext uri="{BB962C8B-B14F-4D97-AF65-F5344CB8AC3E}">
        <p14:creationId xmlns:p14="http://schemas.microsoft.com/office/powerpoint/2010/main" xmlns="" val="2431008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5407025"/>
            <a:ext cx="9144000" cy="14509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a:bodyPr>
          <a:lstStyle/>
          <a:p>
            <a:r>
              <a:rPr lang="en-US" b="1" dirty="0" smtClean="0">
                <a:solidFill>
                  <a:srgbClr val="00C0B5"/>
                </a:solidFill>
                <a:latin typeface="Century Gothic" panose="020B0502020202020204" pitchFamily="34" charset="0"/>
              </a:rPr>
              <a:t>Regulatory Actions</a:t>
            </a:r>
            <a:endParaRPr lang="en-US" b="1" dirty="0">
              <a:solidFill>
                <a:srgbClr val="00C0B5"/>
              </a:solidFill>
              <a:latin typeface="Century Gothic" panose="020B0502020202020204" pitchFamily="34" charset="0"/>
            </a:endParaRPr>
          </a:p>
        </p:txBody>
      </p:sp>
      <p:sp>
        <p:nvSpPr>
          <p:cNvPr id="3" name="Content Placeholder 2"/>
          <p:cNvSpPr>
            <a:spLocks noGrp="1"/>
          </p:cNvSpPr>
          <p:nvPr>
            <p:ph idx="1"/>
          </p:nvPr>
        </p:nvSpPr>
        <p:spPr>
          <a:xfrm>
            <a:off x="457200" y="1371601"/>
            <a:ext cx="8229600" cy="3810000"/>
          </a:xfrm>
        </p:spPr>
        <p:txBody>
          <a:bodyPr>
            <a:normAutofit fontScale="85000" lnSpcReduction="20000"/>
          </a:bodyPr>
          <a:lstStyle/>
          <a:p>
            <a:pPr>
              <a:buClr>
                <a:srgbClr val="747678"/>
              </a:buClr>
              <a:buFont typeface="Wingdings" panose="05000000000000000000" pitchFamily="2" charset="2"/>
              <a:buChar char="§"/>
            </a:pPr>
            <a:r>
              <a:rPr lang="en-US" dirty="0">
                <a:latin typeface="Century Gothic" panose="020B0502020202020204" pitchFamily="34" charset="0"/>
              </a:rPr>
              <a:t>Document of Resolution.</a:t>
            </a:r>
          </a:p>
          <a:p>
            <a:pPr>
              <a:buClr>
                <a:srgbClr val="747678"/>
              </a:buClr>
              <a:buFont typeface="Wingdings" panose="05000000000000000000" pitchFamily="2" charset="2"/>
              <a:buChar char="§"/>
            </a:pPr>
            <a:endParaRPr lang="en-US" dirty="0">
              <a:latin typeface="Century Gothic" panose="020B0502020202020204" pitchFamily="34" charset="0"/>
            </a:endParaRPr>
          </a:p>
          <a:p>
            <a:pPr>
              <a:buClr>
                <a:srgbClr val="747678"/>
              </a:buClr>
              <a:buFont typeface="Wingdings" panose="05000000000000000000" pitchFamily="2" charset="2"/>
              <a:buChar char="§"/>
            </a:pPr>
            <a:r>
              <a:rPr lang="en-US" dirty="0">
                <a:latin typeface="Century Gothic" panose="020B0502020202020204" pitchFamily="34" charset="0"/>
              </a:rPr>
              <a:t>Letter of Understanding and Agreement.</a:t>
            </a:r>
          </a:p>
          <a:p>
            <a:pPr>
              <a:buClr>
                <a:srgbClr val="747678"/>
              </a:buClr>
              <a:buFont typeface="Wingdings" panose="05000000000000000000" pitchFamily="2" charset="2"/>
              <a:buChar char="§"/>
            </a:pPr>
            <a:endParaRPr lang="en-US" dirty="0">
              <a:latin typeface="Century Gothic" panose="020B0502020202020204" pitchFamily="34" charset="0"/>
            </a:endParaRPr>
          </a:p>
          <a:p>
            <a:pPr>
              <a:buClr>
                <a:srgbClr val="747678"/>
              </a:buClr>
              <a:buFont typeface="Wingdings" panose="05000000000000000000" pitchFamily="2" charset="2"/>
              <a:buChar char="§"/>
            </a:pPr>
            <a:r>
              <a:rPr lang="en-US" dirty="0">
                <a:latin typeface="Century Gothic" panose="020B0502020202020204" pitchFamily="34" charset="0"/>
              </a:rPr>
              <a:t>Preliminary Warning Letter.</a:t>
            </a:r>
          </a:p>
          <a:p>
            <a:pPr>
              <a:buClr>
                <a:srgbClr val="747678"/>
              </a:buClr>
              <a:buFont typeface="Wingdings" panose="05000000000000000000" pitchFamily="2" charset="2"/>
              <a:buChar char="§"/>
            </a:pPr>
            <a:endParaRPr lang="en-US" dirty="0">
              <a:latin typeface="Century Gothic" panose="020B0502020202020204" pitchFamily="34" charset="0"/>
            </a:endParaRPr>
          </a:p>
          <a:p>
            <a:pPr>
              <a:buClr>
                <a:srgbClr val="747678"/>
              </a:buClr>
              <a:buFont typeface="Wingdings" panose="05000000000000000000" pitchFamily="2" charset="2"/>
              <a:buChar char="§"/>
            </a:pPr>
            <a:r>
              <a:rPr lang="en-US" dirty="0">
                <a:latin typeface="Century Gothic" panose="020B0502020202020204" pitchFamily="34" charset="0"/>
              </a:rPr>
              <a:t>Cease and Desist Order.</a:t>
            </a:r>
          </a:p>
          <a:p>
            <a:pPr>
              <a:buClr>
                <a:srgbClr val="747678"/>
              </a:buClr>
              <a:buFont typeface="Wingdings" panose="05000000000000000000" pitchFamily="2" charset="2"/>
              <a:buChar char="§"/>
            </a:pPr>
            <a:endParaRPr lang="en-US" dirty="0">
              <a:latin typeface="Century Gothic" panose="020B0502020202020204" pitchFamily="34" charset="0"/>
            </a:endParaRPr>
          </a:p>
          <a:p>
            <a:pPr>
              <a:buClr>
                <a:srgbClr val="747678"/>
              </a:buClr>
              <a:buFont typeface="Wingdings" panose="05000000000000000000" pitchFamily="2" charset="2"/>
              <a:buChar char="§"/>
            </a:pPr>
            <a:r>
              <a:rPr lang="en-US" dirty="0">
                <a:latin typeface="Century Gothic" panose="020B0502020202020204" pitchFamily="34" charset="0"/>
              </a:rPr>
              <a:t>Removal. </a:t>
            </a:r>
          </a:p>
        </p:txBody>
      </p:sp>
      <p:cxnSp>
        <p:nvCxnSpPr>
          <p:cNvPr id="6" name="Straight Connector 5"/>
          <p:cNvCxnSpPr/>
          <p:nvPr/>
        </p:nvCxnSpPr>
        <p:spPr>
          <a:xfrm>
            <a:off x="0" y="5334000"/>
            <a:ext cx="9144000" cy="0"/>
          </a:xfrm>
          <a:prstGeom prst="line">
            <a:avLst/>
          </a:prstGeom>
          <a:ln w="15875">
            <a:solidFill>
              <a:srgbClr val="00C0B5"/>
            </a:solidFill>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673975" y="5407025"/>
            <a:ext cx="1470025" cy="1470025"/>
          </a:xfrm>
          <a:prstGeom prst="rect">
            <a:avLst/>
          </a:prstGeom>
        </p:spPr>
      </p:pic>
    </p:spTree>
    <p:extLst>
      <p:ext uri="{BB962C8B-B14F-4D97-AF65-F5344CB8AC3E}">
        <p14:creationId xmlns:p14="http://schemas.microsoft.com/office/powerpoint/2010/main" xmlns="" val="1014815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5407025"/>
            <a:ext cx="9144000" cy="14509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a:bodyPr>
          <a:lstStyle/>
          <a:p>
            <a:r>
              <a:rPr lang="en-US" b="1" dirty="0" smtClean="0">
                <a:solidFill>
                  <a:srgbClr val="00C0B5"/>
                </a:solidFill>
                <a:latin typeface="Century Gothic" panose="020B0502020202020204" pitchFamily="34" charset="0"/>
              </a:rPr>
              <a:t>Regulatory Actions</a:t>
            </a:r>
            <a:endParaRPr lang="en-US" b="1" dirty="0">
              <a:solidFill>
                <a:srgbClr val="00C0B5"/>
              </a:solidFill>
              <a:latin typeface="Century Gothic" panose="020B0502020202020204" pitchFamily="34" charset="0"/>
            </a:endParaRPr>
          </a:p>
        </p:txBody>
      </p:sp>
      <p:sp>
        <p:nvSpPr>
          <p:cNvPr id="3" name="Content Placeholder 2"/>
          <p:cNvSpPr>
            <a:spLocks noGrp="1"/>
          </p:cNvSpPr>
          <p:nvPr>
            <p:ph idx="1"/>
          </p:nvPr>
        </p:nvSpPr>
        <p:spPr>
          <a:xfrm>
            <a:off x="457200" y="1371601"/>
            <a:ext cx="8229600" cy="3810000"/>
          </a:xfrm>
        </p:spPr>
        <p:txBody>
          <a:bodyPr>
            <a:normAutofit fontScale="70000" lnSpcReduction="20000"/>
          </a:bodyPr>
          <a:lstStyle/>
          <a:p>
            <a:pPr>
              <a:buClr>
                <a:srgbClr val="747678"/>
              </a:buClr>
              <a:buFont typeface="Wingdings" panose="05000000000000000000" pitchFamily="2" charset="2"/>
              <a:buChar char="§"/>
            </a:pPr>
            <a:r>
              <a:rPr lang="en-US" dirty="0">
                <a:latin typeface="Century Gothic" panose="020B0502020202020204" pitchFamily="34" charset="0"/>
              </a:rPr>
              <a:t>Time to review.</a:t>
            </a:r>
          </a:p>
          <a:p>
            <a:pPr>
              <a:buClr>
                <a:srgbClr val="747678"/>
              </a:buClr>
              <a:buFont typeface="Wingdings" panose="05000000000000000000" pitchFamily="2" charset="2"/>
              <a:buChar char="§"/>
            </a:pPr>
            <a:endParaRPr lang="en-US" dirty="0">
              <a:latin typeface="Century Gothic" panose="020B0502020202020204" pitchFamily="34" charset="0"/>
            </a:endParaRPr>
          </a:p>
          <a:p>
            <a:pPr>
              <a:buClr>
                <a:srgbClr val="747678"/>
              </a:buClr>
              <a:buFont typeface="Wingdings" panose="05000000000000000000" pitchFamily="2" charset="2"/>
              <a:buChar char="§"/>
            </a:pPr>
            <a:r>
              <a:rPr lang="en-US" dirty="0">
                <a:latin typeface="Century Gothic" panose="020B0502020202020204" pitchFamily="34" charset="0"/>
              </a:rPr>
              <a:t>Review by Board, management, attorney and CPA.</a:t>
            </a:r>
          </a:p>
          <a:p>
            <a:pPr>
              <a:buClr>
                <a:srgbClr val="747678"/>
              </a:buClr>
              <a:buFont typeface="Wingdings" panose="05000000000000000000" pitchFamily="2" charset="2"/>
              <a:buChar char="§"/>
            </a:pPr>
            <a:endParaRPr lang="en-US" dirty="0">
              <a:latin typeface="Century Gothic" panose="020B0502020202020204" pitchFamily="34" charset="0"/>
            </a:endParaRPr>
          </a:p>
          <a:p>
            <a:pPr>
              <a:buClr>
                <a:srgbClr val="747678"/>
              </a:buClr>
              <a:buFont typeface="Wingdings" panose="05000000000000000000" pitchFamily="2" charset="2"/>
              <a:buChar char="§"/>
            </a:pPr>
            <a:r>
              <a:rPr lang="en-US" dirty="0">
                <a:latin typeface="Century Gothic" panose="020B0502020202020204" pitchFamily="34" charset="0"/>
              </a:rPr>
              <a:t>Negotiation.</a:t>
            </a:r>
          </a:p>
          <a:p>
            <a:pPr>
              <a:buClr>
                <a:srgbClr val="747678"/>
              </a:buClr>
              <a:buFont typeface="Wingdings" panose="05000000000000000000" pitchFamily="2" charset="2"/>
              <a:buChar char="§"/>
            </a:pPr>
            <a:endParaRPr lang="en-US" dirty="0">
              <a:latin typeface="Century Gothic" panose="020B0502020202020204" pitchFamily="34" charset="0"/>
            </a:endParaRPr>
          </a:p>
          <a:p>
            <a:pPr>
              <a:buClr>
                <a:srgbClr val="747678"/>
              </a:buClr>
              <a:buFont typeface="Wingdings" panose="05000000000000000000" pitchFamily="2" charset="2"/>
              <a:buChar char="§"/>
            </a:pPr>
            <a:r>
              <a:rPr lang="en-US" dirty="0">
                <a:latin typeface="Century Gothic" panose="020B0502020202020204" pitchFamily="34" charset="0"/>
              </a:rPr>
              <a:t>Formal response.</a:t>
            </a:r>
          </a:p>
          <a:p>
            <a:pPr>
              <a:buClr>
                <a:srgbClr val="747678"/>
              </a:buClr>
              <a:buFont typeface="Wingdings" panose="05000000000000000000" pitchFamily="2" charset="2"/>
              <a:buChar char="§"/>
            </a:pPr>
            <a:endParaRPr lang="en-US" dirty="0">
              <a:latin typeface="Century Gothic" panose="020B0502020202020204" pitchFamily="34" charset="0"/>
            </a:endParaRPr>
          </a:p>
          <a:p>
            <a:pPr>
              <a:buClr>
                <a:srgbClr val="747678"/>
              </a:buClr>
              <a:buFont typeface="Wingdings" panose="05000000000000000000" pitchFamily="2" charset="2"/>
              <a:buChar char="§"/>
            </a:pPr>
            <a:r>
              <a:rPr lang="en-US" dirty="0">
                <a:latin typeface="Century Gothic" panose="020B0502020202020204" pitchFamily="34" charset="0"/>
              </a:rPr>
              <a:t>Ongoing follow up and compliance.</a:t>
            </a:r>
          </a:p>
          <a:p>
            <a:pPr>
              <a:buClr>
                <a:srgbClr val="747678"/>
              </a:buClr>
              <a:buFont typeface="Wingdings" panose="05000000000000000000" pitchFamily="2" charset="2"/>
              <a:buChar char="§"/>
            </a:pPr>
            <a:endParaRPr lang="en-US" dirty="0">
              <a:latin typeface="Century Gothic" panose="020B0502020202020204" pitchFamily="34" charset="0"/>
            </a:endParaRPr>
          </a:p>
          <a:p>
            <a:pPr>
              <a:buClr>
                <a:srgbClr val="747678"/>
              </a:buClr>
              <a:buFont typeface="Wingdings" panose="05000000000000000000" pitchFamily="2" charset="2"/>
              <a:buChar char="§"/>
            </a:pPr>
            <a:r>
              <a:rPr lang="en-US" dirty="0">
                <a:latin typeface="Century Gothic" panose="020B0502020202020204" pitchFamily="34" charset="0"/>
              </a:rPr>
              <a:t>Release from regulatory action</a:t>
            </a:r>
            <a:r>
              <a:rPr lang="en-US" dirty="0" smtClean="0">
                <a:latin typeface="Century Gothic" panose="020B0502020202020204" pitchFamily="34" charset="0"/>
              </a:rPr>
              <a:t>.</a:t>
            </a:r>
            <a:endParaRPr lang="en-US" dirty="0">
              <a:latin typeface="Century Gothic" panose="020B0502020202020204" pitchFamily="34" charset="0"/>
            </a:endParaRPr>
          </a:p>
        </p:txBody>
      </p:sp>
      <p:cxnSp>
        <p:nvCxnSpPr>
          <p:cNvPr id="6" name="Straight Connector 5"/>
          <p:cNvCxnSpPr/>
          <p:nvPr/>
        </p:nvCxnSpPr>
        <p:spPr>
          <a:xfrm>
            <a:off x="0" y="5334000"/>
            <a:ext cx="9144000" cy="0"/>
          </a:xfrm>
          <a:prstGeom prst="line">
            <a:avLst/>
          </a:prstGeom>
          <a:ln w="15875">
            <a:solidFill>
              <a:srgbClr val="00C0B5"/>
            </a:solidFill>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673975" y="5407025"/>
            <a:ext cx="1470025" cy="1470025"/>
          </a:xfrm>
          <a:prstGeom prst="rect">
            <a:avLst/>
          </a:prstGeom>
        </p:spPr>
      </p:pic>
    </p:spTree>
    <p:extLst>
      <p:ext uri="{BB962C8B-B14F-4D97-AF65-F5344CB8AC3E}">
        <p14:creationId xmlns:p14="http://schemas.microsoft.com/office/powerpoint/2010/main" xmlns="" val="146121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5407025"/>
            <a:ext cx="9144000" cy="14509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a:bodyPr>
          <a:lstStyle/>
          <a:p>
            <a:r>
              <a:rPr lang="en-US" b="1" dirty="0" smtClean="0">
                <a:solidFill>
                  <a:srgbClr val="00C0B5"/>
                </a:solidFill>
                <a:latin typeface="Century Gothic" panose="020B0502020202020204" pitchFamily="34" charset="0"/>
              </a:rPr>
              <a:t>War Stories</a:t>
            </a:r>
            <a:endParaRPr lang="en-US" b="1" dirty="0">
              <a:solidFill>
                <a:srgbClr val="00C0B5"/>
              </a:solidFill>
              <a:latin typeface="Century Gothic" panose="020B0502020202020204" pitchFamily="34" charset="0"/>
            </a:endParaRPr>
          </a:p>
        </p:txBody>
      </p:sp>
      <p:sp>
        <p:nvSpPr>
          <p:cNvPr id="3" name="Content Placeholder 2"/>
          <p:cNvSpPr>
            <a:spLocks noGrp="1"/>
          </p:cNvSpPr>
          <p:nvPr>
            <p:ph idx="1"/>
          </p:nvPr>
        </p:nvSpPr>
        <p:spPr>
          <a:xfrm>
            <a:off x="457200" y="1371601"/>
            <a:ext cx="8229600" cy="3810000"/>
          </a:xfrm>
        </p:spPr>
        <p:txBody>
          <a:bodyPr>
            <a:normAutofit fontScale="70000" lnSpcReduction="20000"/>
          </a:bodyPr>
          <a:lstStyle/>
          <a:p>
            <a:pPr>
              <a:buClr>
                <a:srgbClr val="747678"/>
              </a:buClr>
              <a:buFont typeface="Wingdings" panose="05000000000000000000" pitchFamily="2" charset="2"/>
              <a:buChar char="§"/>
            </a:pPr>
            <a:r>
              <a:rPr lang="en-US" dirty="0">
                <a:latin typeface="Century Gothic" panose="020B0502020202020204" pitchFamily="34" charset="0"/>
              </a:rPr>
              <a:t>The CAMEL 1 credit union.</a:t>
            </a:r>
          </a:p>
          <a:p>
            <a:pPr>
              <a:buClr>
                <a:srgbClr val="747678"/>
              </a:buClr>
              <a:buFont typeface="Wingdings" panose="05000000000000000000" pitchFamily="2" charset="2"/>
              <a:buChar char="§"/>
            </a:pPr>
            <a:endParaRPr lang="en-US" dirty="0">
              <a:latin typeface="Century Gothic" panose="020B0502020202020204" pitchFamily="34" charset="0"/>
            </a:endParaRPr>
          </a:p>
          <a:p>
            <a:pPr>
              <a:buClr>
                <a:srgbClr val="747678"/>
              </a:buClr>
              <a:buFont typeface="Wingdings" panose="05000000000000000000" pitchFamily="2" charset="2"/>
              <a:buChar char="§"/>
            </a:pPr>
            <a:r>
              <a:rPr lang="en-US" dirty="0">
                <a:latin typeface="Century Gothic" panose="020B0502020202020204" pitchFamily="34" charset="0"/>
              </a:rPr>
              <a:t>Are BSA and OFAC really that important?</a:t>
            </a:r>
          </a:p>
          <a:p>
            <a:pPr>
              <a:buClr>
                <a:srgbClr val="747678"/>
              </a:buClr>
              <a:buFont typeface="Wingdings" panose="05000000000000000000" pitchFamily="2" charset="2"/>
              <a:buChar char="§"/>
            </a:pPr>
            <a:endParaRPr lang="en-US" dirty="0">
              <a:latin typeface="Century Gothic" panose="020B0502020202020204" pitchFamily="34" charset="0"/>
            </a:endParaRPr>
          </a:p>
          <a:p>
            <a:pPr>
              <a:buClr>
                <a:srgbClr val="747678"/>
              </a:buClr>
              <a:buFont typeface="Wingdings" panose="05000000000000000000" pitchFamily="2" charset="2"/>
              <a:buChar char="§"/>
            </a:pPr>
            <a:r>
              <a:rPr lang="en-US" dirty="0">
                <a:latin typeface="Century Gothic" panose="020B0502020202020204" pitchFamily="34" charset="0"/>
              </a:rPr>
              <a:t>How not to do indirect lending.</a:t>
            </a:r>
          </a:p>
          <a:p>
            <a:pPr>
              <a:buClr>
                <a:srgbClr val="747678"/>
              </a:buClr>
              <a:buFont typeface="Wingdings" panose="05000000000000000000" pitchFamily="2" charset="2"/>
              <a:buChar char="§"/>
            </a:pPr>
            <a:endParaRPr lang="en-US" dirty="0">
              <a:latin typeface="Century Gothic" panose="020B0502020202020204" pitchFamily="34" charset="0"/>
            </a:endParaRPr>
          </a:p>
          <a:p>
            <a:pPr>
              <a:buClr>
                <a:srgbClr val="747678"/>
              </a:buClr>
              <a:buFont typeface="Wingdings" panose="05000000000000000000" pitchFamily="2" charset="2"/>
              <a:buChar char="§"/>
            </a:pPr>
            <a:r>
              <a:rPr lang="en-US" dirty="0">
                <a:latin typeface="Century Gothic" panose="020B0502020202020204" pitchFamily="34" charset="0"/>
              </a:rPr>
              <a:t>Aren’t real estate loans and auto loans the same?</a:t>
            </a:r>
          </a:p>
          <a:p>
            <a:pPr>
              <a:buClr>
                <a:srgbClr val="747678"/>
              </a:buClr>
              <a:buFont typeface="Wingdings" panose="05000000000000000000" pitchFamily="2" charset="2"/>
              <a:buChar char="§"/>
            </a:pPr>
            <a:endParaRPr lang="en-US" dirty="0">
              <a:latin typeface="Century Gothic" panose="020B0502020202020204" pitchFamily="34" charset="0"/>
            </a:endParaRPr>
          </a:p>
          <a:p>
            <a:pPr>
              <a:buClr>
                <a:srgbClr val="747678"/>
              </a:buClr>
              <a:buFont typeface="Wingdings" panose="05000000000000000000" pitchFamily="2" charset="2"/>
              <a:buChar char="§"/>
            </a:pPr>
            <a:r>
              <a:rPr lang="en-US" dirty="0">
                <a:latin typeface="Century Gothic" panose="020B0502020202020204" pitchFamily="34" charset="0"/>
              </a:rPr>
              <a:t>We’re too busy running the store to address an LUA.</a:t>
            </a:r>
          </a:p>
          <a:p>
            <a:pPr>
              <a:buClr>
                <a:srgbClr val="747678"/>
              </a:buClr>
              <a:buFont typeface="Wingdings" panose="05000000000000000000" pitchFamily="2" charset="2"/>
              <a:buChar char="§"/>
            </a:pPr>
            <a:endParaRPr lang="en-US" dirty="0">
              <a:latin typeface="Century Gothic" panose="020B0502020202020204" pitchFamily="34" charset="0"/>
            </a:endParaRPr>
          </a:p>
          <a:p>
            <a:pPr>
              <a:buClr>
                <a:srgbClr val="747678"/>
              </a:buClr>
              <a:buFont typeface="Wingdings" panose="05000000000000000000" pitchFamily="2" charset="2"/>
              <a:buChar char="§"/>
            </a:pPr>
            <a:r>
              <a:rPr lang="en-US" dirty="0">
                <a:latin typeface="Century Gothic" panose="020B0502020202020204" pitchFamily="34" charset="0"/>
              </a:rPr>
              <a:t>The management assessment tool</a:t>
            </a:r>
            <a:r>
              <a:rPr lang="en-US" dirty="0" smtClean="0">
                <a:latin typeface="Century Gothic" panose="020B0502020202020204" pitchFamily="34" charset="0"/>
              </a:rPr>
              <a:t>.</a:t>
            </a:r>
            <a:endParaRPr lang="en-US" dirty="0">
              <a:latin typeface="Century Gothic" panose="020B0502020202020204" pitchFamily="34" charset="0"/>
            </a:endParaRPr>
          </a:p>
        </p:txBody>
      </p:sp>
      <p:cxnSp>
        <p:nvCxnSpPr>
          <p:cNvPr id="6" name="Straight Connector 5"/>
          <p:cNvCxnSpPr/>
          <p:nvPr/>
        </p:nvCxnSpPr>
        <p:spPr>
          <a:xfrm>
            <a:off x="0" y="5334000"/>
            <a:ext cx="9144000" cy="0"/>
          </a:xfrm>
          <a:prstGeom prst="line">
            <a:avLst/>
          </a:prstGeom>
          <a:ln w="15875">
            <a:solidFill>
              <a:srgbClr val="00C0B5"/>
            </a:solidFill>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673975" y="5407025"/>
            <a:ext cx="1470025" cy="1470025"/>
          </a:xfrm>
          <a:prstGeom prst="rect">
            <a:avLst/>
          </a:prstGeom>
        </p:spPr>
      </p:pic>
    </p:spTree>
    <p:extLst>
      <p:ext uri="{BB962C8B-B14F-4D97-AF65-F5344CB8AC3E}">
        <p14:creationId xmlns:p14="http://schemas.microsoft.com/office/powerpoint/2010/main" xmlns="" val="8079304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body" idx="1"/>
          </p:nvPr>
        </p:nvSpPr>
        <p:spPr>
          <a:xfrm>
            <a:off x="457200" y="1143000"/>
            <a:ext cx="8229600" cy="4419600"/>
          </a:xfrm>
        </p:spPr>
        <p:txBody>
          <a:bodyPr/>
          <a:lstStyle/>
          <a:p>
            <a:pPr eaLnBrk="1" hangingPunct="1">
              <a:buFontTx/>
              <a:buNone/>
            </a:pPr>
            <a:endParaRPr lang="en-US" sz="2400" b="1" dirty="0" smtClean="0"/>
          </a:p>
          <a:p>
            <a:pPr eaLnBrk="1" hangingPunct="1">
              <a:buFontTx/>
              <a:buNone/>
            </a:pPr>
            <a:endParaRPr lang="en-US" sz="2400" b="1" dirty="0" smtClean="0"/>
          </a:p>
          <a:p>
            <a:pPr eaLnBrk="1" hangingPunct="1">
              <a:buFontTx/>
              <a:buNone/>
            </a:pPr>
            <a:endParaRPr lang="en-US" sz="2400" b="1" dirty="0" smtClean="0"/>
          </a:p>
          <a:p>
            <a:pPr algn="ctr" eaLnBrk="1" hangingPunct="1">
              <a:buFontTx/>
              <a:buNone/>
            </a:pPr>
            <a:r>
              <a:rPr lang="en-US" sz="4400" dirty="0" smtClean="0">
                <a:latin typeface="Century Gothic" panose="020B0502020202020204" pitchFamily="34" charset="0"/>
              </a:rPr>
              <a:t>Always remember – they are not going away!</a:t>
            </a:r>
          </a:p>
          <a:p>
            <a:pPr eaLnBrk="1" hangingPunct="1">
              <a:buFontTx/>
              <a:buNone/>
            </a:pPr>
            <a:endParaRPr lang="en-US" sz="2400" b="1" dirty="0" smtClean="0"/>
          </a:p>
          <a:p>
            <a:pPr eaLnBrk="1" hangingPunct="1">
              <a:buFontTx/>
              <a:buNone/>
            </a:pPr>
            <a:endParaRPr lang="en-US" sz="2400" b="1" dirty="0" smtClean="0"/>
          </a:p>
        </p:txBody>
      </p:sp>
    </p:spTree>
    <p:extLst>
      <p:ext uri="{BB962C8B-B14F-4D97-AF65-F5344CB8AC3E}">
        <p14:creationId xmlns:p14="http://schemas.microsoft.com/office/powerpoint/2010/main" xmlns="" val="11884897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body" idx="1"/>
          </p:nvPr>
        </p:nvSpPr>
        <p:spPr>
          <a:xfrm>
            <a:off x="457200" y="1143000"/>
            <a:ext cx="8229600" cy="4419600"/>
          </a:xfrm>
        </p:spPr>
        <p:txBody>
          <a:bodyPr/>
          <a:lstStyle/>
          <a:p>
            <a:pPr eaLnBrk="1" hangingPunct="1">
              <a:buFontTx/>
              <a:buNone/>
            </a:pPr>
            <a:endParaRPr lang="en-US" sz="2400" b="1" dirty="0" smtClean="0"/>
          </a:p>
          <a:p>
            <a:pPr eaLnBrk="1" hangingPunct="1">
              <a:buFontTx/>
              <a:buNone/>
            </a:pPr>
            <a:endParaRPr lang="en-US" sz="2400" b="1" dirty="0" smtClean="0"/>
          </a:p>
          <a:p>
            <a:pPr algn="ctr" eaLnBrk="1" hangingPunct="1">
              <a:buFontTx/>
              <a:buNone/>
            </a:pPr>
            <a:r>
              <a:rPr lang="en-US" sz="6600" b="1" dirty="0" smtClean="0">
                <a:latin typeface="Century Gothic" panose="020B0502020202020204" pitchFamily="34" charset="0"/>
              </a:rPr>
              <a:t>ANY QUESTIONS?</a:t>
            </a:r>
            <a:endParaRPr lang="en-US" sz="2000" b="1" dirty="0" smtClean="0">
              <a:latin typeface="Century Gothic" panose="020B0502020202020204" pitchFamily="34" charset="0"/>
            </a:endParaRPr>
          </a:p>
          <a:p>
            <a:pPr eaLnBrk="1" hangingPunct="1">
              <a:buFontTx/>
              <a:buNone/>
            </a:pPr>
            <a:endParaRPr lang="en-US" sz="2400" b="1" dirty="0" smtClean="0"/>
          </a:p>
          <a:p>
            <a:pPr eaLnBrk="1" hangingPunct="1">
              <a:buFontTx/>
              <a:buNone/>
            </a:pPr>
            <a:endParaRPr lang="en-US" sz="2400" b="1" dirty="0" smtClean="0"/>
          </a:p>
        </p:txBody>
      </p:sp>
    </p:spTree>
    <p:extLst>
      <p:ext uri="{BB962C8B-B14F-4D97-AF65-F5344CB8AC3E}">
        <p14:creationId xmlns:p14="http://schemas.microsoft.com/office/powerpoint/2010/main" xmlns="" val="19261247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body" idx="1"/>
          </p:nvPr>
        </p:nvSpPr>
        <p:spPr>
          <a:xfrm>
            <a:off x="457200" y="1143000"/>
            <a:ext cx="8229600" cy="4419600"/>
          </a:xfrm>
        </p:spPr>
        <p:txBody>
          <a:bodyPr/>
          <a:lstStyle/>
          <a:p>
            <a:pPr eaLnBrk="1" hangingPunct="1">
              <a:buFontTx/>
              <a:buNone/>
            </a:pPr>
            <a:endParaRPr lang="en-US" sz="2400" b="1" dirty="0" smtClean="0"/>
          </a:p>
          <a:p>
            <a:pPr eaLnBrk="1" hangingPunct="1">
              <a:buFontTx/>
              <a:buNone/>
            </a:pPr>
            <a:endParaRPr lang="en-US" sz="2400" b="1" dirty="0" smtClean="0"/>
          </a:p>
          <a:p>
            <a:pPr algn="ctr" eaLnBrk="1" hangingPunct="1">
              <a:buFontTx/>
              <a:buNone/>
            </a:pPr>
            <a:r>
              <a:rPr lang="en-US" sz="6600" b="1" dirty="0" smtClean="0">
                <a:latin typeface="Century Gothic" panose="020B0502020202020204" pitchFamily="34" charset="0"/>
              </a:rPr>
              <a:t>THE END</a:t>
            </a:r>
          </a:p>
          <a:p>
            <a:pPr eaLnBrk="1" hangingPunct="1">
              <a:buFontTx/>
              <a:buNone/>
            </a:pPr>
            <a:endParaRPr lang="en-US" sz="2000" b="1" dirty="0" smtClean="0"/>
          </a:p>
          <a:p>
            <a:pPr eaLnBrk="1" hangingPunct="1">
              <a:buFontTx/>
              <a:buNone/>
            </a:pPr>
            <a:endParaRPr lang="en-US" sz="2400" b="1" dirty="0" smtClean="0"/>
          </a:p>
          <a:p>
            <a:pPr eaLnBrk="1" hangingPunct="1">
              <a:buFontTx/>
              <a:buNone/>
            </a:pPr>
            <a:endParaRPr lang="en-US" sz="2400" b="1" dirty="0" smtClean="0"/>
          </a:p>
        </p:txBody>
      </p:sp>
    </p:spTree>
    <p:extLst>
      <p:ext uri="{BB962C8B-B14F-4D97-AF65-F5344CB8AC3E}">
        <p14:creationId xmlns:p14="http://schemas.microsoft.com/office/powerpoint/2010/main" xmlns="" val="17167456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6115050"/>
            <a:ext cx="9144000" cy="7429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a:bodyPr>
          <a:lstStyle/>
          <a:p>
            <a:r>
              <a:rPr lang="en-US" b="1" dirty="0" smtClean="0">
                <a:solidFill>
                  <a:srgbClr val="00C0B5"/>
                </a:solidFill>
                <a:latin typeface="Century Gothic" panose="020B0502020202020204" pitchFamily="34" charset="0"/>
              </a:rPr>
              <a:t>Disclaimer – No Legal Advice</a:t>
            </a:r>
            <a:endParaRPr lang="en-US" b="1" dirty="0">
              <a:solidFill>
                <a:srgbClr val="00C0B5"/>
              </a:solidFill>
              <a:latin typeface="Century Gothic" panose="020B0502020202020204" pitchFamily="34" charset="0"/>
            </a:endParaRPr>
          </a:p>
        </p:txBody>
      </p:sp>
      <p:sp>
        <p:nvSpPr>
          <p:cNvPr id="3" name="Content Placeholder 2"/>
          <p:cNvSpPr>
            <a:spLocks noGrp="1"/>
          </p:cNvSpPr>
          <p:nvPr>
            <p:ph idx="1"/>
          </p:nvPr>
        </p:nvSpPr>
        <p:spPr>
          <a:xfrm>
            <a:off x="457200" y="1600200"/>
            <a:ext cx="8229600" cy="4267200"/>
          </a:xfrm>
        </p:spPr>
        <p:txBody>
          <a:bodyPr>
            <a:normAutofit fontScale="92500" lnSpcReduction="20000"/>
          </a:bodyPr>
          <a:lstStyle/>
          <a:p>
            <a:pPr marL="0" indent="0">
              <a:buClr>
                <a:srgbClr val="747678"/>
              </a:buClr>
              <a:buNone/>
            </a:pPr>
            <a:r>
              <a:rPr lang="en-US" dirty="0">
                <a:latin typeface="Century Gothic" panose="020B0502020202020204" pitchFamily="34" charset="0"/>
              </a:rPr>
              <a:t>The information in this presentation is intended for general informational purposes only and does not constitute legal advice. DO NOT act upon this information without first consulting directly with your attorney regarding the specific application of the laws and regulations referenced herein to your specific circumstances. No attorney-client relationship is formed as a result of this presentation.</a:t>
            </a:r>
          </a:p>
          <a:p>
            <a:pPr>
              <a:buClr>
                <a:srgbClr val="747678"/>
              </a:buClr>
              <a:buFont typeface="Wingdings" panose="05000000000000000000" pitchFamily="2" charset="2"/>
              <a:buChar char="§"/>
            </a:pPr>
            <a:endParaRPr lang="en-US" dirty="0" smtClean="0">
              <a:latin typeface="Century Gothic" panose="020B0502020202020204" pitchFamily="34" charset="0"/>
            </a:endParaRPr>
          </a:p>
        </p:txBody>
      </p:sp>
      <p:cxnSp>
        <p:nvCxnSpPr>
          <p:cNvPr id="6" name="Straight Connector 5"/>
          <p:cNvCxnSpPr/>
          <p:nvPr/>
        </p:nvCxnSpPr>
        <p:spPr>
          <a:xfrm>
            <a:off x="0" y="6019800"/>
            <a:ext cx="9144000" cy="0"/>
          </a:xfrm>
          <a:prstGeom prst="line">
            <a:avLst/>
          </a:prstGeom>
          <a:ln w="15875">
            <a:solidFill>
              <a:srgbClr val="00C0B5"/>
            </a:solidFill>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8382000" y="6115050"/>
            <a:ext cx="762000" cy="762000"/>
          </a:xfrm>
          <a:prstGeom prst="rect">
            <a:avLst/>
          </a:prstGeom>
        </p:spPr>
      </p:pic>
    </p:spTree>
    <p:extLst>
      <p:ext uri="{BB962C8B-B14F-4D97-AF65-F5344CB8AC3E}">
        <p14:creationId xmlns:p14="http://schemas.microsoft.com/office/powerpoint/2010/main" xmlns="" val="2376210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4294967295"/>
          </p:nvPr>
        </p:nvSpPr>
        <p:spPr>
          <a:xfrm>
            <a:off x="0" y="1143000"/>
            <a:ext cx="8229600" cy="4419600"/>
          </a:xfrm>
        </p:spPr>
        <p:txBody>
          <a:bodyPr/>
          <a:lstStyle/>
          <a:p>
            <a:pPr marL="0" indent="0" eaLnBrk="1" hangingPunct="1">
              <a:buNone/>
              <a:defRPr/>
            </a:pPr>
            <a:endParaRPr lang="en-US" sz="2000" dirty="0" smtClean="0"/>
          </a:p>
          <a:p>
            <a:pPr marL="0" indent="0" eaLnBrk="1" hangingPunct="1">
              <a:buNone/>
              <a:defRPr/>
            </a:pPr>
            <a:endParaRPr lang="en-US" sz="2000" dirty="0"/>
          </a:p>
          <a:p>
            <a:pPr marL="0" indent="0" eaLnBrk="1" hangingPunct="1">
              <a:buNone/>
              <a:defRPr/>
            </a:pPr>
            <a:endParaRPr lang="en-US" sz="2000" dirty="0" smtClean="0"/>
          </a:p>
          <a:p>
            <a:pPr marL="0" indent="0" algn="ctr" eaLnBrk="1" hangingPunct="1">
              <a:buNone/>
              <a:defRPr/>
            </a:pPr>
            <a:r>
              <a:rPr lang="en-US" sz="4400" dirty="0" smtClean="0">
                <a:latin typeface="Century Gothic" panose="020B0502020202020204" pitchFamily="34" charset="0"/>
              </a:rPr>
              <a:t>What is the difference between a fairy tale and a war story?</a:t>
            </a:r>
          </a:p>
        </p:txBody>
      </p:sp>
    </p:spTree>
    <p:extLst>
      <p:ext uri="{BB962C8B-B14F-4D97-AF65-F5344CB8AC3E}">
        <p14:creationId xmlns:p14="http://schemas.microsoft.com/office/powerpoint/2010/main" xmlns="" val="23123184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4294967295"/>
          </p:nvPr>
        </p:nvSpPr>
        <p:spPr>
          <a:xfrm>
            <a:off x="0" y="1143000"/>
            <a:ext cx="8229600" cy="4419600"/>
          </a:xfrm>
        </p:spPr>
        <p:txBody>
          <a:bodyPr/>
          <a:lstStyle/>
          <a:p>
            <a:pPr marL="0" indent="0" eaLnBrk="1" hangingPunct="1">
              <a:buNone/>
              <a:defRPr/>
            </a:pPr>
            <a:endParaRPr lang="en-US" sz="2000" dirty="0" smtClean="0"/>
          </a:p>
          <a:p>
            <a:pPr marL="0" indent="0" eaLnBrk="1" hangingPunct="1">
              <a:buNone/>
              <a:defRPr/>
            </a:pPr>
            <a:endParaRPr lang="en-US" sz="2000" dirty="0"/>
          </a:p>
          <a:p>
            <a:pPr marL="0" indent="0" eaLnBrk="1" hangingPunct="1">
              <a:buNone/>
              <a:defRPr/>
            </a:pPr>
            <a:endParaRPr lang="en-US" sz="2000" dirty="0" smtClean="0"/>
          </a:p>
          <a:p>
            <a:pPr marL="0" indent="0" algn="ctr" eaLnBrk="1" hangingPunct="1">
              <a:buNone/>
              <a:defRPr/>
            </a:pPr>
            <a:r>
              <a:rPr lang="en-US" sz="4400" dirty="0" smtClean="0">
                <a:latin typeface="Century Gothic" panose="020B0502020202020204" pitchFamily="34" charset="0"/>
              </a:rPr>
              <a:t>A fairy tale begins with</a:t>
            </a:r>
          </a:p>
          <a:p>
            <a:pPr marL="0" indent="0" algn="ctr" eaLnBrk="1" hangingPunct="1">
              <a:buNone/>
              <a:defRPr/>
            </a:pPr>
            <a:r>
              <a:rPr lang="en-US" sz="4400" dirty="0" smtClean="0">
                <a:latin typeface="Century Gothic" panose="020B0502020202020204" pitchFamily="34" charset="0"/>
              </a:rPr>
              <a:t> “Once upon a time  . . .”</a:t>
            </a:r>
          </a:p>
        </p:txBody>
      </p:sp>
    </p:spTree>
    <p:extLst>
      <p:ext uri="{BB962C8B-B14F-4D97-AF65-F5344CB8AC3E}">
        <p14:creationId xmlns:p14="http://schemas.microsoft.com/office/powerpoint/2010/main" xmlns="" val="28066549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4294967295"/>
          </p:nvPr>
        </p:nvSpPr>
        <p:spPr>
          <a:xfrm>
            <a:off x="0" y="1143000"/>
            <a:ext cx="8229600" cy="4419600"/>
          </a:xfrm>
        </p:spPr>
        <p:txBody>
          <a:bodyPr/>
          <a:lstStyle/>
          <a:p>
            <a:pPr marL="0" indent="0" eaLnBrk="1" hangingPunct="1">
              <a:buNone/>
              <a:defRPr/>
            </a:pPr>
            <a:endParaRPr lang="en-US" sz="2000" dirty="0" smtClean="0"/>
          </a:p>
          <a:p>
            <a:pPr marL="0" indent="0" eaLnBrk="1" hangingPunct="1">
              <a:buNone/>
              <a:defRPr/>
            </a:pPr>
            <a:endParaRPr lang="en-US" sz="2000" dirty="0"/>
          </a:p>
          <a:p>
            <a:pPr marL="0" indent="0" eaLnBrk="1" hangingPunct="1">
              <a:buNone/>
              <a:defRPr/>
            </a:pPr>
            <a:endParaRPr lang="en-US" sz="2000" dirty="0" smtClean="0"/>
          </a:p>
          <a:p>
            <a:pPr marL="0" indent="0" algn="ctr" eaLnBrk="1" hangingPunct="1">
              <a:buNone/>
              <a:defRPr/>
            </a:pPr>
            <a:r>
              <a:rPr lang="en-US" sz="4400" dirty="0" smtClean="0">
                <a:latin typeface="Century Gothic" panose="020B0502020202020204" pitchFamily="34" charset="0"/>
              </a:rPr>
              <a:t>A war story begins with</a:t>
            </a:r>
          </a:p>
          <a:p>
            <a:pPr marL="0" indent="0" algn="ctr" eaLnBrk="1" hangingPunct="1">
              <a:buNone/>
              <a:defRPr/>
            </a:pPr>
            <a:r>
              <a:rPr lang="en-US" sz="4400" dirty="0" smtClean="0">
                <a:latin typeface="Century Gothic" panose="020B0502020202020204" pitchFamily="34" charset="0"/>
              </a:rPr>
              <a:t> “You won’t believe this $#%@.”</a:t>
            </a:r>
          </a:p>
        </p:txBody>
      </p:sp>
    </p:spTree>
    <p:extLst>
      <p:ext uri="{BB962C8B-B14F-4D97-AF65-F5344CB8AC3E}">
        <p14:creationId xmlns:p14="http://schemas.microsoft.com/office/powerpoint/2010/main" xmlns="" val="17544505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5407025"/>
            <a:ext cx="9144000" cy="14509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a:bodyPr>
          <a:lstStyle/>
          <a:p>
            <a:r>
              <a:rPr lang="en-US" b="1" dirty="0" smtClean="0">
                <a:solidFill>
                  <a:srgbClr val="00C0B5"/>
                </a:solidFill>
                <a:latin typeface="Century Gothic" panose="020B0502020202020204" pitchFamily="34" charset="0"/>
              </a:rPr>
              <a:t>Preparation</a:t>
            </a:r>
            <a:endParaRPr lang="en-US" b="1" dirty="0">
              <a:solidFill>
                <a:srgbClr val="00C0B5"/>
              </a:solidFill>
              <a:latin typeface="Century Gothic" panose="020B0502020202020204" pitchFamily="34" charset="0"/>
            </a:endParaRPr>
          </a:p>
        </p:txBody>
      </p:sp>
      <p:sp>
        <p:nvSpPr>
          <p:cNvPr id="3" name="Content Placeholder 2"/>
          <p:cNvSpPr>
            <a:spLocks noGrp="1"/>
          </p:cNvSpPr>
          <p:nvPr>
            <p:ph idx="1"/>
          </p:nvPr>
        </p:nvSpPr>
        <p:spPr>
          <a:xfrm>
            <a:off x="457200" y="1371601"/>
            <a:ext cx="8229600" cy="3810000"/>
          </a:xfrm>
        </p:spPr>
        <p:txBody>
          <a:bodyPr>
            <a:normAutofit fontScale="92500" lnSpcReduction="20000"/>
          </a:bodyPr>
          <a:lstStyle/>
          <a:p>
            <a:pPr>
              <a:buClr>
                <a:srgbClr val="747678"/>
              </a:buClr>
              <a:buFont typeface="Wingdings" panose="05000000000000000000" pitchFamily="2" charset="2"/>
              <a:buChar char="§"/>
            </a:pPr>
            <a:r>
              <a:rPr lang="en-US" dirty="0">
                <a:latin typeface="Century Gothic" panose="020B0502020202020204" pitchFamily="34" charset="0"/>
              </a:rPr>
              <a:t>Documentation of major </a:t>
            </a:r>
            <a:r>
              <a:rPr lang="en-US" dirty="0" smtClean="0">
                <a:latin typeface="Century Gothic" panose="020B0502020202020204" pitchFamily="34" charset="0"/>
              </a:rPr>
              <a:t>decisions.</a:t>
            </a:r>
          </a:p>
          <a:p>
            <a:pPr>
              <a:buClr>
                <a:srgbClr val="747678"/>
              </a:buClr>
              <a:buFont typeface="Wingdings" panose="05000000000000000000" pitchFamily="2" charset="2"/>
              <a:buChar char="§"/>
            </a:pPr>
            <a:endParaRPr lang="en-US" dirty="0">
              <a:latin typeface="Century Gothic" panose="020B0502020202020204" pitchFamily="34" charset="0"/>
            </a:endParaRPr>
          </a:p>
          <a:p>
            <a:pPr lvl="1">
              <a:buClr>
                <a:srgbClr val="747678"/>
              </a:buClr>
              <a:buFont typeface="Wingdings" panose="05000000000000000000" pitchFamily="2" charset="2"/>
              <a:buChar char="§"/>
            </a:pPr>
            <a:r>
              <a:rPr lang="en-US" dirty="0" smtClean="0">
                <a:latin typeface="Century Gothic" panose="020B0502020202020204" pitchFamily="34" charset="0"/>
              </a:rPr>
              <a:t>What </a:t>
            </a:r>
            <a:r>
              <a:rPr lang="en-US" dirty="0">
                <a:latin typeface="Century Gothic" panose="020B0502020202020204" pitchFamily="34" charset="0"/>
              </a:rPr>
              <a:t>did we </a:t>
            </a:r>
            <a:r>
              <a:rPr lang="en-US" dirty="0" smtClean="0">
                <a:latin typeface="Century Gothic" panose="020B0502020202020204" pitchFamily="34" charset="0"/>
              </a:rPr>
              <a:t>do?</a:t>
            </a:r>
          </a:p>
          <a:p>
            <a:pPr lvl="1">
              <a:buClr>
                <a:srgbClr val="747678"/>
              </a:buClr>
              <a:buFont typeface="Wingdings" panose="05000000000000000000" pitchFamily="2" charset="2"/>
              <a:buChar char="§"/>
            </a:pPr>
            <a:endParaRPr lang="en-US" dirty="0">
              <a:latin typeface="Century Gothic" panose="020B0502020202020204" pitchFamily="34" charset="0"/>
            </a:endParaRPr>
          </a:p>
          <a:p>
            <a:pPr lvl="1">
              <a:buClr>
                <a:srgbClr val="747678"/>
              </a:buClr>
              <a:buFont typeface="Wingdings" panose="05000000000000000000" pitchFamily="2" charset="2"/>
              <a:buChar char="§"/>
            </a:pPr>
            <a:r>
              <a:rPr lang="en-US" dirty="0" smtClean="0">
                <a:latin typeface="Century Gothic" panose="020B0502020202020204" pitchFamily="34" charset="0"/>
              </a:rPr>
              <a:t>Why </a:t>
            </a:r>
            <a:r>
              <a:rPr lang="en-US" dirty="0">
                <a:latin typeface="Century Gothic" panose="020B0502020202020204" pitchFamily="34" charset="0"/>
              </a:rPr>
              <a:t>did we do </a:t>
            </a:r>
            <a:r>
              <a:rPr lang="en-US" dirty="0" smtClean="0">
                <a:latin typeface="Century Gothic" panose="020B0502020202020204" pitchFamily="34" charset="0"/>
              </a:rPr>
              <a:t>it?</a:t>
            </a:r>
          </a:p>
          <a:p>
            <a:pPr lvl="1">
              <a:buClr>
                <a:srgbClr val="747678"/>
              </a:buClr>
              <a:buFont typeface="Wingdings" panose="05000000000000000000" pitchFamily="2" charset="2"/>
              <a:buChar char="§"/>
            </a:pPr>
            <a:endParaRPr lang="en-US" dirty="0">
              <a:latin typeface="Century Gothic" panose="020B0502020202020204" pitchFamily="34" charset="0"/>
            </a:endParaRPr>
          </a:p>
          <a:p>
            <a:pPr lvl="1">
              <a:buClr>
                <a:srgbClr val="747678"/>
              </a:buClr>
              <a:buFont typeface="Wingdings" panose="05000000000000000000" pitchFamily="2" charset="2"/>
              <a:buChar char="§"/>
            </a:pPr>
            <a:r>
              <a:rPr lang="en-US" dirty="0" smtClean="0">
                <a:latin typeface="Century Gothic" panose="020B0502020202020204" pitchFamily="34" charset="0"/>
              </a:rPr>
              <a:t>What </a:t>
            </a:r>
            <a:r>
              <a:rPr lang="en-US" dirty="0">
                <a:latin typeface="Century Gothic" panose="020B0502020202020204" pitchFamily="34" charset="0"/>
              </a:rPr>
              <a:t>was the </a:t>
            </a:r>
            <a:r>
              <a:rPr lang="en-US" dirty="0" smtClean="0">
                <a:latin typeface="Century Gothic" panose="020B0502020202020204" pitchFamily="34" charset="0"/>
              </a:rPr>
              <a:t>result?</a:t>
            </a:r>
          </a:p>
          <a:p>
            <a:pPr lvl="1">
              <a:buClr>
                <a:srgbClr val="747678"/>
              </a:buClr>
              <a:buFont typeface="Wingdings" panose="05000000000000000000" pitchFamily="2" charset="2"/>
              <a:buChar char="§"/>
            </a:pPr>
            <a:endParaRPr lang="en-US" dirty="0">
              <a:latin typeface="Century Gothic" panose="020B0502020202020204" pitchFamily="34" charset="0"/>
            </a:endParaRPr>
          </a:p>
          <a:p>
            <a:pPr lvl="1">
              <a:buClr>
                <a:srgbClr val="747678"/>
              </a:buClr>
              <a:buFont typeface="Wingdings" panose="05000000000000000000" pitchFamily="2" charset="2"/>
              <a:buChar char="§"/>
            </a:pPr>
            <a:r>
              <a:rPr lang="en-US" dirty="0" smtClean="0">
                <a:latin typeface="Century Gothic" panose="020B0502020202020204" pitchFamily="34" charset="0"/>
              </a:rPr>
              <a:t>What </a:t>
            </a:r>
            <a:r>
              <a:rPr lang="en-US" dirty="0">
                <a:latin typeface="Century Gothic" panose="020B0502020202020204" pitchFamily="34" charset="0"/>
              </a:rPr>
              <a:t>was our follow-up?</a:t>
            </a:r>
          </a:p>
          <a:p>
            <a:pPr>
              <a:buClr>
                <a:srgbClr val="747678"/>
              </a:buClr>
              <a:buFont typeface="Wingdings" panose="05000000000000000000" pitchFamily="2" charset="2"/>
              <a:buChar char="§"/>
            </a:pPr>
            <a:endParaRPr lang="en-US" dirty="0" smtClean="0">
              <a:latin typeface="Century Gothic" panose="020B0502020202020204" pitchFamily="34" charset="0"/>
            </a:endParaRPr>
          </a:p>
        </p:txBody>
      </p:sp>
      <p:cxnSp>
        <p:nvCxnSpPr>
          <p:cNvPr id="6" name="Straight Connector 5"/>
          <p:cNvCxnSpPr/>
          <p:nvPr/>
        </p:nvCxnSpPr>
        <p:spPr>
          <a:xfrm>
            <a:off x="0" y="5334000"/>
            <a:ext cx="9144000" cy="0"/>
          </a:xfrm>
          <a:prstGeom prst="line">
            <a:avLst/>
          </a:prstGeom>
          <a:ln w="15875">
            <a:solidFill>
              <a:srgbClr val="00C0B5"/>
            </a:solidFill>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673975" y="5407025"/>
            <a:ext cx="1470025" cy="1470025"/>
          </a:xfrm>
          <a:prstGeom prst="rect">
            <a:avLst/>
          </a:prstGeom>
        </p:spPr>
      </p:pic>
    </p:spTree>
    <p:extLst>
      <p:ext uri="{BB962C8B-B14F-4D97-AF65-F5344CB8AC3E}">
        <p14:creationId xmlns:p14="http://schemas.microsoft.com/office/powerpoint/2010/main" xmlns="" val="2972106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5407025"/>
            <a:ext cx="9144000" cy="14509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a:bodyPr>
          <a:lstStyle/>
          <a:p>
            <a:r>
              <a:rPr lang="en-US" b="1" dirty="0" smtClean="0">
                <a:solidFill>
                  <a:srgbClr val="00C0B5"/>
                </a:solidFill>
                <a:latin typeface="Century Gothic" panose="020B0502020202020204" pitchFamily="34" charset="0"/>
              </a:rPr>
              <a:t>Preparation</a:t>
            </a:r>
            <a:endParaRPr lang="en-US" b="1" dirty="0">
              <a:solidFill>
                <a:srgbClr val="00C0B5"/>
              </a:solidFill>
              <a:latin typeface="Century Gothic" panose="020B0502020202020204" pitchFamily="34" charset="0"/>
            </a:endParaRPr>
          </a:p>
        </p:txBody>
      </p:sp>
      <p:sp>
        <p:nvSpPr>
          <p:cNvPr id="3" name="Content Placeholder 2"/>
          <p:cNvSpPr>
            <a:spLocks noGrp="1"/>
          </p:cNvSpPr>
          <p:nvPr>
            <p:ph idx="1"/>
          </p:nvPr>
        </p:nvSpPr>
        <p:spPr>
          <a:xfrm>
            <a:off x="457200" y="1371601"/>
            <a:ext cx="8229600" cy="3810000"/>
          </a:xfrm>
        </p:spPr>
        <p:txBody>
          <a:bodyPr>
            <a:normAutofit fontScale="92500" lnSpcReduction="20000"/>
          </a:bodyPr>
          <a:lstStyle/>
          <a:p>
            <a:pPr>
              <a:buClr>
                <a:srgbClr val="747678"/>
              </a:buClr>
              <a:buFont typeface="Wingdings" panose="05000000000000000000" pitchFamily="2" charset="2"/>
              <a:buChar char="§"/>
            </a:pPr>
            <a:r>
              <a:rPr lang="en-US" dirty="0">
                <a:latin typeface="Century Gothic" panose="020B0502020202020204" pitchFamily="34" charset="0"/>
              </a:rPr>
              <a:t>Documentation of </a:t>
            </a:r>
            <a:r>
              <a:rPr lang="en-US" dirty="0" smtClean="0">
                <a:latin typeface="Century Gothic" panose="020B0502020202020204" pitchFamily="34" charset="0"/>
              </a:rPr>
              <a:t>compliance efforts.</a:t>
            </a:r>
          </a:p>
          <a:p>
            <a:pPr>
              <a:buClr>
                <a:srgbClr val="747678"/>
              </a:buClr>
              <a:buFont typeface="Wingdings" panose="05000000000000000000" pitchFamily="2" charset="2"/>
              <a:buChar char="§"/>
            </a:pPr>
            <a:endParaRPr lang="en-US" dirty="0">
              <a:latin typeface="Century Gothic" panose="020B0502020202020204" pitchFamily="34" charset="0"/>
            </a:endParaRPr>
          </a:p>
          <a:p>
            <a:pPr lvl="1">
              <a:buClr>
                <a:srgbClr val="747678"/>
              </a:buClr>
              <a:buFont typeface="Wingdings" panose="05000000000000000000" pitchFamily="2" charset="2"/>
              <a:buChar char="§"/>
            </a:pPr>
            <a:r>
              <a:rPr lang="en-US" dirty="0" smtClean="0">
                <a:latin typeface="Century Gothic" panose="020B0502020202020204" pitchFamily="34" charset="0"/>
              </a:rPr>
              <a:t>What </a:t>
            </a:r>
            <a:r>
              <a:rPr lang="en-US" dirty="0">
                <a:latin typeface="Century Gothic" panose="020B0502020202020204" pitchFamily="34" charset="0"/>
              </a:rPr>
              <a:t>did we </a:t>
            </a:r>
            <a:r>
              <a:rPr lang="en-US" dirty="0" smtClean="0">
                <a:latin typeface="Century Gothic" panose="020B0502020202020204" pitchFamily="34" charset="0"/>
              </a:rPr>
              <a:t>do?</a:t>
            </a:r>
          </a:p>
          <a:p>
            <a:pPr lvl="1">
              <a:buClr>
                <a:srgbClr val="747678"/>
              </a:buClr>
              <a:buFont typeface="Wingdings" panose="05000000000000000000" pitchFamily="2" charset="2"/>
              <a:buChar char="§"/>
            </a:pPr>
            <a:endParaRPr lang="en-US" dirty="0">
              <a:latin typeface="Century Gothic" panose="020B0502020202020204" pitchFamily="34" charset="0"/>
            </a:endParaRPr>
          </a:p>
          <a:p>
            <a:pPr lvl="1">
              <a:buClr>
                <a:srgbClr val="747678"/>
              </a:buClr>
              <a:buFont typeface="Wingdings" panose="05000000000000000000" pitchFamily="2" charset="2"/>
              <a:buChar char="§"/>
            </a:pPr>
            <a:r>
              <a:rPr lang="en-US" dirty="0" smtClean="0">
                <a:latin typeface="Century Gothic" panose="020B0502020202020204" pitchFamily="34" charset="0"/>
              </a:rPr>
              <a:t>Why </a:t>
            </a:r>
            <a:r>
              <a:rPr lang="en-US" dirty="0">
                <a:latin typeface="Century Gothic" panose="020B0502020202020204" pitchFamily="34" charset="0"/>
              </a:rPr>
              <a:t>did we do </a:t>
            </a:r>
            <a:r>
              <a:rPr lang="en-US" dirty="0" smtClean="0">
                <a:latin typeface="Century Gothic" panose="020B0502020202020204" pitchFamily="34" charset="0"/>
              </a:rPr>
              <a:t>it?</a:t>
            </a:r>
          </a:p>
          <a:p>
            <a:pPr lvl="1">
              <a:buClr>
                <a:srgbClr val="747678"/>
              </a:buClr>
              <a:buFont typeface="Wingdings" panose="05000000000000000000" pitchFamily="2" charset="2"/>
              <a:buChar char="§"/>
            </a:pPr>
            <a:endParaRPr lang="en-US" dirty="0">
              <a:latin typeface="Century Gothic" panose="020B0502020202020204" pitchFamily="34" charset="0"/>
            </a:endParaRPr>
          </a:p>
          <a:p>
            <a:pPr lvl="1">
              <a:buClr>
                <a:srgbClr val="747678"/>
              </a:buClr>
              <a:buFont typeface="Wingdings" panose="05000000000000000000" pitchFamily="2" charset="2"/>
              <a:buChar char="§"/>
            </a:pPr>
            <a:r>
              <a:rPr lang="en-US" dirty="0" smtClean="0">
                <a:latin typeface="Century Gothic" panose="020B0502020202020204" pitchFamily="34" charset="0"/>
              </a:rPr>
              <a:t>What </a:t>
            </a:r>
            <a:r>
              <a:rPr lang="en-US" dirty="0">
                <a:latin typeface="Century Gothic" panose="020B0502020202020204" pitchFamily="34" charset="0"/>
              </a:rPr>
              <a:t>was the </a:t>
            </a:r>
            <a:r>
              <a:rPr lang="en-US" dirty="0" smtClean="0">
                <a:latin typeface="Century Gothic" panose="020B0502020202020204" pitchFamily="34" charset="0"/>
              </a:rPr>
              <a:t>result?</a:t>
            </a:r>
          </a:p>
          <a:p>
            <a:pPr lvl="1">
              <a:buClr>
                <a:srgbClr val="747678"/>
              </a:buClr>
              <a:buFont typeface="Wingdings" panose="05000000000000000000" pitchFamily="2" charset="2"/>
              <a:buChar char="§"/>
            </a:pPr>
            <a:endParaRPr lang="en-US" dirty="0">
              <a:latin typeface="Century Gothic" panose="020B0502020202020204" pitchFamily="34" charset="0"/>
            </a:endParaRPr>
          </a:p>
          <a:p>
            <a:pPr lvl="1">
              <a:buClr>
                <a:srgbClr val="747678"/>
              </a:buClr>
              <a:buFont typeface="Wingdings" panose="05000000000000000000" pitchFamily="2" charset="2"/>
              <a:buChar char="§"/>
            </a:pPr>
            <a:r>
              <a:rPr lang="en-US" dirty="0" smtClean="0">
                <a:latin typeface="Century Gothic" panose="020B0502020202020204" pitchFamily="34" charset="0"/>
              </a:rPr>
              <a:t>What </a:t>
            </a:r>
            <a:r>
              <a:rPr lang="en-US" dirty="0">
                <a:latin typeface="Century Gothic" panose="020B0502020202020204" pitchFamily="34" charset="0"/>
              </a:rPr>
              <a:t>was our follow-up?</a:t>
            </a:r>
          </a:p>
          <a:p>
            <a:pPr>
              <a:buClr>
                <a:srgbClr val="747678"/>
              </a:buClr>
              <a:buFont typeface="Wingdings" panose="05000000000000000000" pitchFamily="2" charset="2"/>
              <a:buChar char="§"/>
            </a:pPr>
            <a:endParaRPr lang="en-US" dirty="0" smtClean="0">
              <a:latin typeface="Century Gothic" panose="020B0502020202020204" pitchFamily="34" charset="0"/>
            </a:endParaRPr>
          </a:p>
        </p:txBody>
      </p:sp>
      <p:cxnSp>
        <p:nvCxnSpPr>
          <p:cNvPr id="6" name="Straight Connector 5"/>
          <p:cNvCxnSpPr/>
          <p:nvPr/>
        </p:nvCxnSpPr>
        <p:spPr>
          <a:xfrm>
            <a:off x="0" y="5334000"/>
            <a:ext cx="9144000" cy="0"/>
          </a:xfrm>
          <a:prstGeom prst="line">
            <a:avLst/>
          </a:prstGeom>
          <a:ln w="15875">
            <a:solidFill>
              <a:srgbClr val="00C0B5"/>
            </a:solidFill>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673975" y="5407025"/>
            <a:ext cx="1470025" cy="1470025"/>
          </a:xfrm>
          <a:prstGeom prst="rect">
            <a:avLst/>
          </a:prstGeom>
        </p:spPr>
      </p:pic>
    </p:spTree>
    <p:extLst>
      <p:ext uri="{BB962C8B-B14F-4D97-AF65-F5344CB8AC3E}">
        <p14:creationId xmlns:p14="http://schemas.microsoft.com/office/powerpoint/2010/main" xmlns="" val="325661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5407025"/>
            <a:ext cx="9144000" cy="14509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a:bodyPr>
          <a:lstStyle/>
          <a:p>
            <a:r>
              <a:rPr lang="en-US" b="1" dirty="0" smtClean="0">
                <a:solidFill>
                  <a:srgbClr val="00C0B5"/>
                </a:solidFill>
                <a:latin typeface="Century Gothic" panose="020B0502020202020204" pitchFamily="34" charset="0"/>
              </a:rPr>
              <a:t>Preparation</a:t>
            </a:r>
            <a:endParaRPr lang="en-US" b="1" dirty="0">
              <a:solidFill>
                <a:srgbClr val="00C0B5"/>
              </a:solidFill>
              <a:latin typeface="Century Gothic" panose="020B0502020202020204" pitchFamily="34" charset="0"/>
            </a:endParaRPr>
          </a:p>
        </p:txBody>
      </p:sp>
      <p:sp>
        <p:nvSpPr>
          <p:cNvPr id="3" name="Content Placeholder 2"/>
          <p:cNvSpPr>
            <a:spLocks noGrp="1"/>
          </p:cNvSpPr>
          <p:nvPr>
            <p:ph idx="1"/>
          </p:nvPr>
        </p:nvSpPr>
        <p:spPr>
          <a:xfrm>
            <a:off x="457200" y="1371601"/>
            <a:ext cx="8229600" cy="3810000"/>
          </a:xfrm>
        </p:spPr>
        <p:txBody>
          <a:bodyPr>
            <a:normAutofit fontScale="85000" lnSpcReduction="10000"/>
          </a:bodyPr>
          <a:lstStyle/>
          <a:p>
            <a:pPr>
              <a:buClr>
                <a:srgbClr val="747678"/>
              </a:buClr>
              <a:buFont typeface="Wingdings" panose="05000000000000000000" pitchFamily="2" charset="2"/>
              <a:buChar char="§"/>
            </a:pPr>
            <a:r>
              <a:rPr lang="en-US" dirty="0">
                <a:latin typeface="Century Gothic" panose="020B0502020202020204" pitchFamily="34" charset="0"/>
              </a:rPr>
              <a:t>Review of NCUA, federal and state </a:t>
            </a:r>
            <a:r>
              <a:rPr lang="en-US" dirty="0" smtClean="0">
                <a:latin typeface="Century Gothic" panose="020B0502020202020204" pitchFamily="34" charset="0"/>
              </a:rPr>
              <a:t>issuances.</a:t>
            </a:r>
          </a:p>
          <a:p>
            <a:pPr>
              <a:buClr>
                <a:srgbClr val="747678"/>
              </a:buClr>
              <a:buFont typeface="Wingdings" panose="05000000000000000000" pitchFamily="2" charset="2"/>
              <a:buChar char="§"/>
            </a:pPr>
            <a:endParaRPr lang="en-US" dirty="0">
              <a:latin typeface="Century Gothic" panose="020B0502020202020204" pitchFamily="34" charset="0"/>
            </a:endParaRPr>
          </a:p>
          <a:p>
            <a:pPr lvl="1">
              <a:buClr>
                <a:srgbClr val="747678"/>
              </a:buClr>
              <a:buFont typeface="Wingdings" panose="05000000000000000000" pitchFamily="2" charset="2"/>
              <a:buChar char="§"/>
            </a:pPr>
            <a:r>
              <a:rPr lang="en-US" dirty="0" smtClean="0">
                <a:latin typeface="Century Gothic" panose="020B0502020202020204" pitchFamily="34" charset="0"/>
              </a:rPr>
              <a:t>Federal </a:t>
            </a:r>
            <a:r>
              <a:rPr lang="en-US" dirty="0">
                <a:latin typeface="Century Gothic" panose="020B0502020202020204" pitchFamily="34" charset="0"/>
              </a:rPr>
              <a:t>and state laws and </a:t>
            </a:r>
            <a:r>
              <a:rPr lang="en-US" dirty="0" smtClean="0">
                <a:latin typeface="Century Gothic" panose="020B0502020202020204" pitchFamily="34" charset="0"/>
              </a:rPr>
              <a:t>regulations.</a:t>
            </a:r>
          </a:p>
          <a:p>
            <a:pPr lvl="1">
              <a:buClr>
                <a:srgbClr val="747678"/>
              </a:buClr>
              <a:buFont typeface="Wingdings" panose="05000000000000000000" pitchFamily="2" charset="2"/>
              <a:buChar char="§"/>
            </a:pPr>
            <a:endParaRPr lang="en-US" dirty="0">
              <a:latin typeface="Century Gothic" panose="020B0502020202020204" pitchFamily="34" charset="0"/>
            </a:endParaRPr>
          </a:p>
          <a:p>
            <a:pPr lvl="1">
              <a:buClr>
                <a:srgbClr val="747678"/>
              </a:buClr>
              <a:buFont typeface="Wingdings" panose="05000000000000000000" pitchFamily="2" charset="2"/>
              <a:buChar char="§"/>
            </a:pPr>
            <a:r>
              <a:rPr lang="en-US" dirty="0" smtClean="0">
                <a:latin typeface="Century Gothic" panose="020B0502020202020204" pitchFamily="34" charset="0"/>
              </a:rPr>
              <a:t>NCUA </a:t>
            </a:r>
            <a:r>
              <a:rPr lang="en-US" dirty="0">
                <a:latin typeface="Century Gothic" panose="020B0502020202020204" pitchFamily="34" charset="0"/>
              </a:rPr>
              <a:t>Letters to Credit </a:t>
            </a:r>
            <a:r>
              <a:rPr lang="en-US" dirty="0" smtClean="0">
                <a:latin typeface="Century Gothic" panose="020B0502020202020204" pitchFamily="34" charset="0"/>
              </a:rPr>
              <a:t>Unions.</a:t>
            </a:r>
          </a:p>
          <a:p>
            <a:pPr lvl="1">
              <a:buClr>
                <a:srgbClr val="747678"/>
              </a:buClr>
              <a:buFont typeface="Wingdings" panose="05000000000000000000" pitchFamily="2" charset="2"/>
              <a:buChar char="§"/>
            </a:pPr>
            <a:endParaRPr lang="en-US" dirty="0">
              <a:latin typeface="Century Gothic" panose="020B0502020202020204" pitchFamily="34" charset="0"/>
            </a:endParaRPr>
          </a:p>
          <a:p>
            <a:pPr lvl="1">
              <a:buClr>
                <a:srgbClr val="747678"/>
              </a:buClr>
              <a:buFont typeface="Wingdings" panose="05000000000000000000" pitchFamily="2" charset="2"/>
              <a:buChar char="§"/>
            </a:pPr>
            <a:r>
              <a:rPr lang="en-US" dirty="0" smtClean="0">
                <a:latin typeface="Century Gothic" panose="020B0502020202020204" pitchFamily="34" charset="0"/>
              </a:rPr>
              <a:t>NCUA </a:t>
            </a:r>
            <a:r>
              <a:rPr lang="en-US" dirty="0">
                <a:latin typeface="Century Gothic" panose="020B0502020202020204" pitchFamily="34" charset="0"/>
              </a:rPr>
              <a:t>General Counsel </a:t>
            </a:r>
            <a:r>
              <a:rPr lang="en-US" dirty="0" smtClean="0">
                <a:latin typeface="Century Gothic" panose="020B0502020202020204" pitchFamily="34" charset="0"/>
              </a:rPr>
              <a:t>Opinions.</a:t>
            </a:r>
          </a:p>
          <a:p>
            <a:pPr lvl="1">
              <a:buClr>
                <a:srgbClr val="747678"/>
              </a:buClr>
              <a:buFont typeface="Wingdings" panose="05000000000000000000" pitchFamily="2" charset="2"/>
              <a:buChar char="§"/>
            </a:pPr>
            <a:endParaRPr lang="en-US" dirty="0">
              <a:latin typeface="Century Gothic" panose="020B0502020202020204" pitchFamily="34" charset="0"/>
            </a:endParaRPr>
          </a:p>
          <a:p>
            <a:pPr lvl="1">
              <a:buClr>
                <a:srgbClr val="747678"/>
              </a:buClr>
              <a:buFont typeface="Wingdings" panose="05000000000000000000" pitchFamily="2" charset="2"/>
              <a:buChar char="§"/>
            </a:pPr>
            <a:r>
              <a:rPr lang="en-US" dirty="0" smtClean="0">
                <a:latin typeface="Century Gothic" panose="020B0502020202020204" pitchFamily="34" charset="0"/>
              </a:rPr>
              <a:t>NCUA </a:t>
            </a:r>
            <a:r>
              <a:rPr lang="en-US" dirty="0">
                <a:latin typeface="Century Gothic" panose="020B0502020202020204" pitchFamily="34" charset="0"/>
              </a:rPr>
              <a:t>examiner guidelines and questionnaires.</a:t>
            </a:r>
          </a:p>
          <a:p>
            <a:pPr>
              <a:buClr>
                <a:srgbClr val="747678"/>
              </a:buClr>
              <a:buFont typeface="Wingdings" panose="05000000000000000000" pitchFamily="2" charset="2"/>
              <a:buChar char="§"/>
            </a:pPr>
            <a:endParaRPr lang="en-US" dirty="0" smtClean="0">
              <a:latin typeface="Century Gothic" panose="020B0502020202020204" pitchFamily="34" charset="0"/>
            </a:endParaRPr>
          </a:p>
        </p:txBody>
      </p:sp>
      <p:cxnSp>
        <p:nvCxnSpPr>
          <p:cNvPr id="6" name="Straight Connector 5"/>
          <p:cNvCxnSpPr/>
          <p:nvPr/>
        </p:nvCxnSpPr>
        <p:spPr>
          <a:xfrm>
            <a:off x="0" y="5334000"/>
            <a:ext cx="9144000" cy="0"/>
          </a:xfrm>
          <a:prstGeom prst="line">
            <a:avLst/>
          </a:prstGeom>
          <a:ln w="15875">
            <a:solidFill>
              <a:srgbClr val="00C0B5"/>
            </a:solidFill>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673975" y="5407025"/>
            <a:ext cx="1470025" cy="1470025"/>
          </a:xfrm>
          <a:prstGeom prst="rect">
            <a:avLst/>
          </a:prstGeom>
        </p:spPr>
      </p:pic>
    </p:spTree>
    <p:extLst>
      <p:ext uri="{BB962C8B-B14F-4D97-AF65-F5344CB8AC3E}">
        <p14:creationId xmlns:p14="http://schemas.microsoft.com/office/powerpoint/2010/main" xmlns="" val="3223299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5407025"/>
            <a:ext cx="9144000" cy="14509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a:bodyPr>
          <a:lstStyle/>
          <a:p>
            <a:r>
              <a:rPr lang="en-US" b="1" dirty="0" smtClean="0">
                <a:solidFill>
                  <a:srgbClr val="00C0B5"/>
                </a:solidFill>
                <a:latin typeface="Century Gothic" panose="020B0502020202020204" pitchFamily="34" charset="0"/>
              </a:rPr>
              <a:t>Preparation</a:t>
            </a:r>
            <a:endParaRPr lang="en-US" b="1" dirty="0">
              <a:solidFill>
                <a:srgbClr val="00C0B5"/>
              </a:solidFill>
              <a:latin typeface="Century Gothic" panose="020B0502020202020204" pitchFamily="34" charset="0"/>
            </a:endParaRPr>
          </a:p>
        </p:txBody>
      </p:sp>
      <p:sp>
        <p:nvSpPr>
          <p:cNvPr id="3" name="Content Placeholder 2"/>
          <p:cNvSpPr>
            <a:spLocks noGrp="1"/>
          </p:cNvSpPr>
          <p:nvPr>
            <p:ph idx="1"/>
          </p:nvPr>
        </p:nvSpPr>
        <p:spPr>
          <a:xfrm>
            <a:off x="457200" y="1371601"/>
            <a:ext cx="8229600" cy="3810000"/>
          </a:xfrm>
        </p:spPr>
        <p:txBody>
          <a:bodyPr>
            <a:normAutofit fontScale="92500" lnSpcReduction="20000"/>
          </a:bodyPr>
          <a:lstStyle/>
          <a:p>
            <a:pPr>
              <a:buClr>
                <a:srgbClr val="747678"/>
              </a:buClr>
              <a:buFont typeface="Wingdings" panose="05000000000000000000" pitchFamily="2" charset="2"/>
              <a:buChar char="§"/>
            </a:pPr>
            <a:r>
              <a:rPr lang="en-US" dirty="0">
                <a:latin typeface="Century Gothic" panose="020B0502020202020204" pitchFamily="34" charset="0"/>
              </a:rPr>
              <a:t>Review of NCUA, federal and state </a:t>
            </a:r>
            <a:r>
              <a:rPr lang="en-US" dirty="0" smtClean="0">
                <a:latin typeface="Century Gothic" panose="020B0502020202020204" pitchFamily="34" charset="0"/>
              </a:rPr>
              <a:t>issuances (cont.).</a:t>
            </a:r>
          </a:p>
          <a:p>
            <a:pPr>
              <a:buClr>
                <a:srgbClr val="747678"/>
              </a:buClr>
              <a:buFont typeface="Wingdings" panose="05000000000000000000" pitchFamily="2" charset="2"/>
              <a:buChar char="§"/>
            </a:pPr>
            <a:endParaRPr lang="en-US" dirty="0">
              <a:latin typeface="Century Gothic" panose="020B0502020202020204" pitchFamily="34" charset="0"/>
            </a:endParaRPr>
          </a:p>
          <a:p>
            <a:pPr lvl="1">
              <a:buClr>
                <a:srgbClr val="747678"/>
              </a:buClr>
              <a:buFont typeface="Wingdings" panose="05000000000000000000" pitchFamily="2" charset="2"/>
              <a:buChar char="§"/>
            </a:pPr>
            <a:r>
              <a:rPr lang="en-US" dirty="0">
                <a:latin typeface="Century Gothic" panose="020B0502020202020204" pitchFamily="34" charset="0"/>
              </a:rPr>
              <a:t>Federal agency issuances.</a:t>
            </a:r>
          </a:p>
          <a:p>
            <a:pPr lvl="1">
              <a:buClr>
                <a:srgbClr val="747678"/>
              </a:buClr>
              <a:buFont typeface="Wingdings" panose="05000000000000000000" pitchFamily="2" charset="2"/>
              <a:buChar char="§"/>
            </a:pPr>
            <a:endParaRPr lang="en-US" dirty="0">
              <a:latin typeface="Century Gothic" panose="020B0502020202020204" pitchFamily="34" charset="0"/>
            </a:endParaRPr>
          </a:p>
          <a:p>
            <a:pPr lvl="1">
              <a:buClr>
                <a:srgbClr val="747678"/>
              </a:buClr>
              <a:buFont typeface="Wingdings" panose="05000000000000000000" pitchFamily="2" charset="2"/>
              <a:buChar char="§"/>
            </a:pPr>
            <a:r>
              <a:rPr lang="en-US" dirty="0">
                <a:latin typeface="Century Gothic" panose="020B0502020202020204" pitchFamily="34" charset="0"/>
              </a:rPr>
              <a:t>Trade association issuances.</a:t>
            </a:r>
          </a:p>
          <a:p>
            <a:pPr lvl="1">
              <a:buClr>
                <a:srgbClr val="747678"/>
              </a:buClr>
              <a:buFont typeface="Wingdings" panose="05000000000000000000" pitchFamily="2" charset="2"/>
              <a:buChar char="§"/>
            </a:pPr>
            <a:endParaRPr lang="en-US" dirty="0">
              <a:latin typeface="Century Gothic" panose="020B0502020202020204" pitchFamily="34" charset="0"/>
            </a:endParaRPr>
          </a:p>
          <a:p>
            <a:pPr lvl="1">
              <a:buClr>
                <a:srgbClr val="747678"/>
              </a:buClr>
              <a:buFont typeface="Wingdings" panose="05000000000000000000" pitchFamily="2" charset="2"/>
              <a:buChar char="§"/>
            </a:pPr>
            <a:r>
              <a:rPr lang="en-US" dirty="0">
                <a:latin typeface="Century Gothic" panose="020B0502020202020204" pitchFamily="34" charset="0"/>
              </a:rPr>
              <a:t>Takeaways from conferences, webinars and schools.</a:t>
            </a:r>
          </a:p>
          <a:p>
            <a:pPr>
              <a:buClr>
                <a:srgbClr val="747678"/>
              </a:buClr>
              <a:buFont typeface="Wingdings" panose="05000000000000000000" pitchFamily="2" charset="2"/>
              <a:buChar char="§"/>
            </a:pPr>
            <a:endParaRPr lang="en-US" dirty="0" smtClean="0">
              <a:latin typeface="Century Gothic" panose="020B0502020202020204" pitchFamily="34" charset="0"/>
            </a:endParaRPr>
          </a:p>
        </p:txBody>
      </p:sp>
      <p:cxnSp>
        <p:nvCxnSpPr>
          <p:cNvPr id="6" name="Straight Connector 5"/>
          <p:cNvCxnSpPr/>
          <p:nvPr/>
        </p:nvCxnSpPr>
        <p:spPr>
          <a:xfrm>
            <a:off x="0" y="5334000"/>
            <a:ext cx="9144000" cy="0"/>
          </a:xfrm>
          <a:prstGeom prst="line">
            <a:avLst/>
          </a:prstGeom>
          <a:ln w="15875">
            <a:solidFill>
              <a:srgbClr val="00C0B5"/>
            </a:solidFill>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673975" y="5407025"/>
            <a:ext cx="1470025" cy="1470025"/>
          </a:xfrm>
          <a:prstGeom prst="rect">
            <a:avLst/>
          </a:prstGeom>
        </p:spPr>
      </p:pic>
    </p:spTree>
    <p:extLst>
      <p:ext uri="{BB962C8B-B14F-4D97-AF65-F5344CB8AC3E}">
        <p14:creationId xmlns:p14="http://schemas.microsoft.com/office/powerpoint/2010/main" xmlns="" val="19302261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133</TotalTime>
  <Words>476</Words>
  <Application>Microsoft Office PowerPoint</Application>
  <PresentationFormat>On-screen Show (4:3)</PresentationFormat>
  <Paragraphs>168</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Dealing with the Regulators Fairy Tales and War Stories</vt:lpstr>
      <vt:lpstr>Disclaimer – No Legal Advice</vt:lpstr>
      <vt:lpstr>Slide 3</vt:lpstr>
      <vt:lpstr>Slide 4</vt:lpstr>
      <vt:lpstr>Slide 5</vt:lpstr>
      <vt:lpstr>Preparation</vt:lpstr>
      <vt:lpstr>Preparation</vt:lpstr>
      <vt:lpstr>Preparation</vt:lpstr>
      <vt:lpstr>Preparation</vt:lpstr>
      <vt:lpstr>Preparation</vt:lpstr>
      <vt:lpstr>Examination Process</vt:lpstr>
      <vt:lpstr>Examination Process</vt:lpstr>
      <vt:lpstr>Examination Process</vt:lpstr>
      <vt:lpstr>Regulatory Actions</vt:lpstr>
      <vt:lpstr>Regulatory Actions</vt:lpstr>
      <vt:lpstr>War Stories</vt:lpstr>
      <vt:lpstr>Slide 17</vt:lpstr>
      <vt:lpstr>Slide 18</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RELO Training Series</dc:title>
  <dc:creator>slandes</dc:creator>
  <cp:lastModifiedBy>paulm</cp:lastModifiedBy>
  <cp:revision>37</cp:revision>
  <cp:lastPrinted>2016-03-02T17:27:38Z</cp:lastPrinted>
  <dcterms:created xsi:type="dcterms:W3CDTF">2015-07-16T17:07:26Z</dcterms:created>
  <dcterms:modified xsi:type="dcterms:W3CDTF">2016-03-23T19:37:01Z</dcterms:modified>
</cp:coreProperties>
</file>